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omments/modernComment_7FFFC8D3_23233636.xml" ContentType="application/vnd.ms-powerpoint.comments+xml"/>
  <Override PartName="/ppt/notesSlides/notesSlide8.xml" ContentType="application/vnd.openxmlformats-officedocument.presentationml.notesSlide+xml"/>
  <Override PartName="/ppt/notesSlides/notesSlide9.xml" ContentType="application/vnd.openxmlformats-officedocument.presentationml.notesSlide+xml"/>
  <Override PartName="/ppt/comments/modernComment_7FFFC8C9_89C5D4F4.xml" ContentType="application/vnd.ms-powerpoint.comment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7" r:id="rId4"/>
  </p:sldMasterIdLst>
  <p:notesMasterIdLst>
    <p:notesMasterId r:id="rId46"/>
  </p:notesMasterIdLst>
  <p:handoutMasterIdLst>
    <p:handoutMasterId r:id="rId47"/>
  </p:handoutMasterIdLst>
  <p:sldIdLst>
    <p:sldId id="256" r:id="rId5"/>
    <p:sldId id="308" r:id="rId6"/>
    <p:sldId id="2147473144" r:id="rId7"/>
    <p:sldId id="2147469514" r:id="rId8"/>
    <p:sldId id="2147469515" r:id="rId9"/>
    <p:sldId id="2147473111" r:id="rId10"/>
    <p:sldId id="2147473106" r:id="rId11"/>
    <p:sldId id="2147469523" r:id="rId12"/>
    <p:sldId id="2147469519" r:id="rId13"/>
    <p:sldId id="2147469513" r:id="rId14"/>
    <p:sldId id="2147469521" r:id="rId15"/>
    <p:sldId id="2147469522" r:id="rId16"/>
    <p:sldId id="2147469520" r:id="rId17"/>
    <p:sldId id="2147473102" r:id="rId18"/>
    <p:sldId id="2147473053" r:id="rId19"/>
    <p:sldId id="2147473101" r:id="rId20"/>
    <p:sldId id="2147473085" r:id="rId21"/>
    <p:sldId id="2147469518" r:id="rId22"/>
    <p:sldId id="2147473108" r:id="rId23"/>
    <p:sldId id="2147473107" r:id="rId24"/>
    <p:sldId id="2147473109" r:id="rId25"/>
    <p:sldId id="2147473145" r:id="rId26"/>
    <p:sldId id="2147473147" r:id="rId27"/>
    <p:sldId id="2147473146" r:id="rId28"/>
    <p:sldId id="2147473110" r:id="rId29"/>
    <p:sldId id="2147473148" r:id="rId30"/>
    <p:sldId id="2147469517" r:id="rId31"/>
    <p:sldId id="2147469526" r:id="rId32"/>
    <p:sldId id="2147473129" r:id="rId33"/>
    <p:sldId id="2147473130" r:id="rId34"/>
    <p:sldId id="2147473131" r:id="rId35"/>
    <p:sldId id="2147473138" r:id="rId36"/>
    <p:sldId id="2147473133" r:id="rId37"/>
    <p:sldId id="2147473134" r:id="rId38"/>
    <p:sldId id="2147473136" r:id="rId39"/>
    <p:sldId id="2147473137" r:id="rId40"/>
    <p:sldId id="2147473141" r:id="rId41"/>
    <p:sldId id="2147473139" r:id="rId42"/>
    <p:sldId id="2147473140" r:id="rId43"/>
    <p:sldId id="310" r:id="rId44"/>
    <p:sldId id="2147473103" r:id="rId4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264905D-B177-4CDB-BE76-74365D383473}">
          <p14:sldIdLst>
            <p14:sldId id="256"/>
            <p14:sldId id="308"/>
            <p14:sldId id="2147473144"/>
            <p14:sldId id="2147469514"/>
          </p14:sldIdLst>
        </p14:section>
        <p14:section name="Electronics for Healthcare" id="{08E9CD68-50E1-49C1-9C6D-AA225B2DBA13}">
          <p14:sldIdLst>
            <p14:sldId id="2147469515"/>
            <p14:sldId id="2147473111"/>
            <p14:sldId id="2147473106"/>
            <p14:sldId id="2147469523"/>
          </p14:sldIdLst>
        </p14:section>
        <p14:section name="SAR" id="{8D20609F-D644-4436-856B-88E0046715AA}">
          <p14:sldIdLst>
            <p14:sldId id="2147469519"/>
            <p14:sldId id="2147469513"/>
            <p14:sldId id="2147469521"/>
            <p14:sldId id="2147469522"/>
            <p14:sldId id="2147469520"/>
          </p14:sldIdLst>
        </p14:section>
        <p14:section name="Electronics with Ansys" id="{7AFA80F0-8572-4D1C-903F-132296ACE47B}">
          <p14:sldIdLst>
            <p14:sldId id="2147473102"/>
            <p14:sldId id="2147473053"/>
            <p14:sldId id="2147473101"/>
            <p14:sldId id="2147473085"/>
          </p14:sldIdLst>
        </p14:section>
        <p14:section name="Case Study 1" id="{A3183A88-A887-4212-9E6D-BB9E36D557EF}">
          <p14:sldIdLst>
            <p14:sldId id="2147469518"/>
            <p14:sldId id="2147473108"/>
            <p14:sldId id="2147473107"/>
            <p14:sldId id="2147473109"/>
            <p14:sldId id="2147473145"/>
            <p14:sldId id="2147473147"/>
            <p14:sldId id="2147473146"/>
            <p14:sldId id="2147473110"/>
            <p14:sldId id="2147473148"/>
          </p14:sldIdLst>
        </p14:section>
        <p14:section name="Case Study 2" id="{55B7B657-78A3-4EED-A0EF-DD20A3C5934A}">
          <p14:sldIdLst>
            <p14:sldId id="2147469517"/>
            <p14:sldId id="2147469526"/>
            <p14:sldId id="2147473129"/>
            <p14:sldId id="2147473130"/>
            <p14:sldId id="2147473131"/>
            <p14:sldId id="2147473138"/>
            <p14:sldId id="2147473133"/>
            <p14:sldId id="2147473134"/>
            <p14:sldId id="2147473136"/>
            <p14:sldId id="2147473137"/>
          </p14:sldIdLst>
        </p14:section>
        <p14:section name="Closing Remarks" id="{B5996A95-8A36-417A-A7C7-F1D6D711DD8A}">
          <p14:sldIdLst>
            <p14:sldId id="2147473141"/>
            <p14:sldId id="2147473139"/>
            <p14:sldId id="2147473140"/>
            <p14:sldId id="310"/>
            <p14:sldId id="2147473103"/>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42D443C-FA16-4A1F-3EFC-BBC7E4F888E1}" name="Lakshana Mohee" initials="LM" userId="S::lakshana.mohee@ansys.com::1f569d40-95a6-412b-af2a-e7f8be720fd9" providerId="AD"/>
  <p188:author id="{6782F567-434B-C98D-85C7-51E817B4006B}" name="Celia Gomez Molina" initials="CG" userId="S::celia.gomezmolina@ansys.com::659be988-f131-463a-ba81-47731d04f972" providerId="AD"/>
  <p188:author id="{EAFCA86E-94FC-CBD4-D3EB-5E07C629632D}" name="Matt Ladzinski" initials="ML" userId="S::matthew.ladzinski@ansys.com::a2fc39c3-59b8-4eef-8928-588fd4e7a2da" providerId="AD"/>
  <p188:author id="{EECBA39E-7D16-5BF8-5FAF-C0F3B0F0B0B9}" name="Kaitlin Tyler" initials="KT" userId="S::kaitlin.tyler@ansys.com::971d5887-dada-4101-bef7-69a3ed4a7a52" providerId="AD"/>
  <p188:author id="{0073BFB9-EE3A-E6C7-5565-E398309BE26F}" name="Stephanie Eftimiades" initials="SE" userId="S::stephanie.eftimiades@ansys.com::dd506e20-6f88-4ca1-ab9b-45c428a58ae5" providerId="AD"/>
  <p188:author id="{4D83C9D2-0132-4CF8-9B96-CB8565274FC5}" name="Dimitris Tzagkas" initials="DT" userId="S::dimitris.tzagkas@ansys.com::8ec74151-5606-46d1-9fd8-2e66dc9641bc" providerId="AD"/>
  <p188:author id="{69B8CEE6-5325-459B-0E13-BE802EEB4BD4}" name="Jeff Gorham" initials="JG" userId="S::jeff.gorham@ansys.com::12a581d4-bba8-4f31-a3bf-24df60987fbd" providerId="AD"/>
  <p188:author id="{FFCE0FFF-07F7-DC3E-554A-65A9F3BF688C}" name="Reni Raju" initials="RR" userId="S::reni.raju@ansys.com::6d53f095-cd32-4325-9104-b4722152686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B71B"/>
    <a:srgbClr val="EFF4F9"/>
    <a:srgbClr val="1A1A1A"/>
    <a:srgbClr val="242424"/>
    <a:srgbClr val="999999"/>
    <a:srgbClr val="262626"/>
    <a:srgbClr val="373B37"/>
    <a:srgbClr val="4F4F4F"/>
    <a:srgbClr val="333333"/>
    <a:srgbClr val="A6A6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3833203-5401-470A-9FE9-FAA76D514B28}" v="183" dt="2024-07-05T14:19:09.643"/>
    <p1510:client id="{953DCE88-18E0-4608-A3A1-31B2CB9876F8}" v="1057" dt="2024-07-05T09:50:42.271"/>
    <p1510:client id="{AF5B34DE-A1FD-43A7-83B4-3CE00DEE352F}" v="4422" dt="2024-07-05T13:24:57.750"/>
    <p1510:client id="{E62B5BE1-BCC9-4B73-A6DC-E06B9A79CCA9}" v="1659" dt="2024-07-05T14:06:32.71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50" d="100"/>
          <a:sy n="150" d="100"/>
        </p:scale>
        <p:origin x="588" y="88"/>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microsoft.com/office/2018/10/relationships/authors" Target="author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viewProps" Target="viewProps.xml"/></Relationships>
</file>

<file path=ppt/comments/modernComment_7FFFC8C9_89C5D4F4.xml><?xml version="1.0" encoding="utf-8"?>
<p188:cmLst xmlns:a="http://schemas.openxmlformats.org/drawingml/2006/main" xmlns:r="http://schemas.openxmlformats.org/officeDocument/2006/relationships" xmlns:p188="http://schemas.microsoft.com/office/powerpoint/2018/8/main">
  <p188:cm id="{3905F960-33DB-456D-B5F0-8399695F5F39}" authorId="{442D443C-FA16-4A1F-3EFC-BBC7E4F888E1}" status="resolved" created="2024-07-04T09:00:37.615" startDate="2024-07-04T09:00:37.615" dueDate="2024-07-04T09:00:37.615" assignedTo="{6782F567-434B-C98D-85C7-51E817B4006B}" complete="100000" title="@Celia Gomez Molina , change to sensor?">
    <ac:txMkLst xmlns:ac="http://schemas.microsoft.com/office/drawing/2013/main/command">
      <pc:docMk xmlns:pc="http://schemas.microsoft.com/office/powerpoint/2013/main/command"/>
      <pc:sldMk xmlns:pc="http://schemas.microsoft.com/office/powerpoint/2013/main/command" cId="2311443700" sldId="2147469513"/>
      <ac:graphicFrameMk id="4" creationId="{5495642F-E569-4D02-FD1F-4C0946CE3654}"/>
      <ac:tblMk/>
      <ac:tcMk rowId="3832865980" colId="1877737019"/>
      <ac:txMk cp="31">
        <ac:context len="32" hash="927669261"/>
      </ac:txMk>
    </ac:txMkLst>
    <p188:pos x="3634409" y="3048000"/>
    <p188:txBody>
      <a:bodyPr/>
      <a:lstStyle/>
      <a:p>
        <a:r>
          <a:rPr lang="en-GB"/>
          <a:t>[@Celia Gomez Molina] , change to sensor?</a:t>
        </a:r>
      </a:p>
    </p188:txBody>
    <p188:extLst>
      <p:ext xmlns:p="http://schemas.openxmlformats.org/presentationml/2006/main" uri="{5BB2D875-25FF-4072-B9AC-8F64D62656EB}">
        <p228:taskDetails xmlns:p228="http://schemas.microsoft.com/office/powerpoint/2022/08/main">
          <p228:history>
            <p228:event time="2024-07-04T09:00:37.615" id="{B1CF878D-938C-4F55-B06D-15A34DEBBB6C}">
              <p228:atrbtn authorId="{442D443C-FA16-4A1F-3EFC-BBC7E4F888E1}"/>
              <p228:anchr>
                <p228:comment id="{3905F960-33DB-456D-B5F0-8399695F5F39}"/>
              </p228:anchr>
              <p228:add/>
            </p228:event>
            <p228:event time="2024-07-04T09:00:37.615" id="{40BBFCBC-0D76-4701-AAD8-8E8A21250A1E}">
              <p228:atrbtn authorId="{442D443C-FA16-4A1F-3EFC-BBC7E4F888E1}"/>
              <p228:anchr>
                <p228:comment id="{3905F960-33DB-456D-B5F0-8399695F5F39}"/>
              </p228:anchr>
              <p228:asgn authorId="{6782F567-434B-C98D-85C7-51E817B4006B}"/>
            </p228:event>
            <p228:event time="2024-07-04T09:00:37.615" id="{ACF4C858-EDB0-4941-9936-5CCADC9BF922}">
              <p228:atrbtn authorId="{442D443C-FA16-4A1F-3EFC-BBC7E4F888E1}"/>
              <p228:anchr>
                <p228:comment id="{3905F960-33DB-456D-B5F0-8399695F5F39}"/>
              </p228:anchr>
              <p228:title val="@Celia Gomez Molina , change to sensor?"/>
            </p228:event>
            <p228:event time="2024-07-04T09:00:37.615" id="{59A04D50-ADA2-44AC-8E9D-F0CCEEFC085E}">
              <p228:atrbtn authorId="{442D443C-FA16-4A1F-3EFC-BBC7E4F888E1}"/>
              <p228:anchr>
                <p228:comment id="{3905F960-33DB-456D-B5F0-8399695F5F39}"/>
              </p228:anchr>
              <p228:date stDt="2024-07-04T09:00:37.615" endDt="2024-07-04T09:00:37.615"/>
            </p228:event>
            <p228:event time="2024-07-04T14:21:46.649" id="{8E9EAA45-E585-4109-B749-5424FD3C20F6}">
              <p228:atrbtn authorId="{6782F567-434B-C98D-85C7-51E817B4006B}"/>
              <p228:anchr>
                <p228:comment id="{00000000-0000-0000-0000-000000000000}"/>
              </p228:anchr>
              <p228:pcntCmplt val="100000"/>
            </p228:event>
          </p228:history>
        </p228:taskDetails>
      </p:ext>
      <p:ext xmlns:p="http://schemas.openxmlformats.org/presentationml/2006/main" uri="{57CB4572-C831-44C2-8A1C-0ADB6CCDFE69}">
        <p223:reactions xmlns:p223="http://schemas.microsoft.com/office/powerpoint/2022/03/main">
          <p223:rxn type="👍">
            <p223:instance time="2024-07-04T14:21:43.141" authorId="{6782F567-434B-C98D-85C7-51E817B4006B}"/>
          </p223:rxn>
        </p223:reactions>
      </p:ext>
    </p188:extLst>
  </p188:cm>
</p188:cmLst>
</file>

<file path=ppt/comments/modernComment_7FFFC8D3_23233636.xml><?xml version="1.0" encoding="utf-8"?>
<p188:cmLst xmlns:a="http://schemas.openxmlformats.org/drawingml/2006/main" xmlns:r="http://schemas.openxmlformats.org/officeDocument/2006/relationships" xmlns:p188="http://schemas.microsoft.com/office/powerpoint/2018/8/main">
  <p188:cm id="{6D4DBF9E-9B0D-4637-A8AC-926EEE0CDACB}" authorId="{442D443C-FA16-4A1F-3EFC-BBC7E4F888E1}" status="resolved" created="2024-07-04T08:58:03.582" startDate="2024-07-05T08:24:55.585" dueDate="2024-07-05T08:24:55.585" assignedTo="{4D83C9D2-0132-4CF8-9B96-CB8565274FC5}" complete="100000" title="Thanks! @Dimitris Tzagkas , can you please do the necessary? ☺️">
    <ac:deMkLst xmlns:ac="http://schemas.microsoft.com/office/drawing/2013/main/command">
      <pc:docMk xmlns:pc="http://schemas.microsoft.com/office/powerpoint/2013/main/command"/>
      <pc:sldMk xmlns:pc="http://schemas.microsoft.com/office/powerpoint/2013/main/command" cId="589510198" sldId="2147469523"/>
      <ac:picMk id="4" creationId="{46F7A8DC-FEF0-9EEC-0E47-E8FF6688C609}"/>
    </ac:deMkLst>
    <p188:replyLst>
      <p188:reply id="{F84D3BC0-7F9E-46AD-B979-89C2653819E6}" authorId="{4D83C9D2-0132-4CF8-9B96-CB8565274FC5}" created="2024-07-04T13:18:56.972">
        <p188:txBody>
          <a:bodyPr/>
          <a:lstStyle/>
          <a:p>
            <a:r>
              <a:rPr lang="en-US"/>
              <a:t>Which image goes here after all?
</a:t>
            </a:r>
          </a:p>
        </p188:txBody>
      </p188:reply>
      <p188:reply id="{0C1DABF4-E335-4833-834D-C3BE4648B3C4}" authorId="{442D443C-FA16-4A1F-3EFC-BBC7E4F888E1}" created="2024-07-04T13:22:03.623">
        <p188:txBody>
          <a:bodyPr/>
          <a:lstStyle/>
          <a:p>
            <a:r>
              <a:rPr lang="en-GB"/>
              <a:t>Chip in brain maybe? Cant find anything relevant on adobe other than the one I shared</a:t>
            </a:r>
          </a:p>
        </p188:txBody>
      </p188:reply>
      <p188:reply id="{3B483E8A-C78E-462F-99DB-293CE1A7AF4C}" authorId="{6782F567-434B-C98D-85C7-51E817B4006B}" created="2024-07-04T14:25:20.997">
        <p188:txBody>
          <a:bodyPr/>
          <a:lstStyle/>
          <a:p>
            <a:r>
              <a:rPr lang="en-US"/>
              <a:t>It could be other small thing like pacemaker or sensor?</a:t>
            </a:r>
          </a:p>
        </p188:txBody>
      </p188:reply>
      <p188:reply id="{54D98B84-3B2C-48DD-972E-69F87DA7A1EF}" authorId="{442D443C-FA16-4A1F-3EFC-BBC7E4F888E1}" created="2024-07-04T14:44:39.373">
        <p188:txBody>
          <a:bodyPr/>
          <a:lstStyle/>
          <a:p>
            <a:r>
              <a:rPr lang="en-GB"/>
              <a:t>Something like this? https://stock.adobe.com/uk/images/artificial-cardiac-pacemaker-with-smartphone-3d-rendering-isolated-on-transparent-background/792095317?prev_url=detail&amp;asset_id=792095317
</a:t>
            </a:r>
          </a:p>
        </p188:txBody>
      </p188:reply>
      <p188:reply id="{754D326D-4009-4EDC-8314-2D1565B069D7}" authorId="{6782F567-434B-C98D-85C7-51E817B4006B}" created="2024-07-05T06:36:55.922">
        <p188:txBody>
          <a:bodyPr/>
          <a:lstStyle/>
          <a:p>
            <a:r>
              <a:rPr lang="en-US"/>
              <a:t>There are some pics super creepy when you search for implantable devices hahahahahaa.  Maybe something like this could look more human oriented??: https://stock.adobe.com/uk/search?filters%5Bcontent_type%3Aphoto%5D=1&amp;filters%5Bcontent_type%3Aillustration%5D=1&amp;filters%5Bcontent_type%3Azip_vector%5D=1&amp;filters%5Bcontent_type%3Avideo%5D=1&amp;filters%5Bcontent_type%3Atemplate%5D=1&amp;filters%5Bcontent_type%3A3d%5D=1&amp;filters%5Bcontent_type%3Aimage%5D=1&amp;k=implantable+devices&amp;order=relevance&amp;safe_search=1&amp;limit=100&amp;search_page=1&amp;search_type=usertyped&amp;acp=&amp;aco=implantable+devices&amp;get_facets=0&amp;asset_id=729091474</a:t>
            </a:r>
          </a:p>
        </p188:txBody>
      </p188:reply>
      <p188:reply id="{D84F05F9-9C7B-4C3D-ADE4-5FB5DDBBDFC0}" authorId="{6782F567-434B-C98D-85C7-51E817B4006B}" created="2024-07-05T06:39:33.168">
        <p188:txBody>
          <a:bodyPr/>
          <a:lstStyle/>
          <a:p>
            <a:r>
              <a:rPr lang="en-US"/>
              <a:t>https://stock.adobe.com/uk/search?filters%5Bcontent_type%3Aphoto%5D=1&amp;filters%5Bcontent_type%3Aillustration%5D=1&amp;filters%5Bcontent_type%3Azip_vector%5D=1&amp;filters%5Bcontent_type%3Avideo%5D=1&amp;filters%5Bcontent_type%3Atemplate%5D=1&amp;filters%5Bcontent_type%3A3d%5D=1&amp;filters%5Bcontent_type%3Aimage%5D=1&amp;k=wereable+&amp;order=relevance&amp;safe_search=1&amp;limit=100&amp;search_page=1&amp;search_type=usertyped&amp;acp=&amp;aco=wereable+&amp;get_facets=0&amp;asset_id=134845147</a:t>
            </a:r>
          </a:p>
        </p188:txBody>
      </p188:reply>
      <p188:reply id="{1FABD564-8BA3-40FB-B46E-DDD93972FAC6}" authorId="{442D443C-FA16-4A1F-3EFC-BBC7E4F888E1}" created="2024-07-05T08:24:55.585">
        <p188:txBody>
          <a:bodyPr/>
          <a:lstStyle/>
          <a:p>
            <a:r>
              <a:rPr lang="en-GB"/>
              <a:t>Thanks! [@Dimitris Tzagkas] , can you please do the necessary? ☺️</a:t>
            </a:r>
          </a:p>
        </p188:txBody>
      </p188:reply>
    </p188:replyLst>
    <p188:txBody>
      <a:bodyPr/>
      <a:lstStyle/>
      <a:p>
        <a:r>
          <a:rPr lang="en-GB"/>
          <a:t>Change image to brain implant </a:t>
        </a:r>
      </a:p>
    </p188:txBody>
    <p188:extLst>
      <p:ext xmlns:p="http://schemas.openxmlformats.org/presentationml/2006/main" uri="{5BB2D875-25FF-4072-B9AC-8F64D62656EB}">
        <p228:taskDetails xmlns:p228="http://schemas.microsoft.com/office/powerpoint/2022/08/main">
          <p228:history>
            <p228:event time="2024-07-05T08:24:55.585" id="{19C1321E-8D97-4776-BFC3-0A2569A893A4}">
              <p228:atrbtn authorId="{442D443C-FA16-4A1F-3EFC-BBC7E4F888E1}"/>
              <p228:anchr>
                <p228:comment id="{1FABD564-8BA3-40FB-B46E-DDD93972FAC6}"/>
              </p228:anchr>
              <p228:add/>
            </p228:event>
            <p228:event time="2024-07-05T08:24:55.585" id="{9DF1E9C8-0D74-4EE9-832B-49CAE1BEECAD}">
              <p228:atrbtn authorId="{442D443C-FA16-4A1F-3EFC-BBC7E4F888E1}"/>
              <p228:anchr>
                <p228:comment id="{1FABD564-8BA3-40FB-B46E-DDD93972FAC6}"/>
              </p228:anchr>
              <p228:asgn authorId="{4D83C9D2-0132-4CF8-9B96-CB8565274FC5}"/>
            </p228:event>
            <p228:event time="2024-07-05T08:24:55.585" id="{5D5500DB-E4F3-4BF3-9FCA-A5B072C54F27}">
              <p228:atrbtn authorId="{442D443C-FA16-4A1F-3EFC-BBC7E4F888E1}"/>
              <p228:anchr>
                <p228:comment id="{1FABD564-8BA3-40FB-B46E-DDD93972FAC6}"/>
              </p228:anchr>
              <p228:date stDt="2024-07-05T08:24:55.585" endDt="2024-07-05T08:24:55.585"/>
            </p228:event>
            <p228:event time="2024-07-05T08:24:55.585" id="{F1336DBE-87A2-40B6-9A84-0C2CD0F74D2E}">
              <p228:atrbtn authorId="{442D443C-FA16-4A1F-3EFC-BBC7E4F888E1}"/>
              <p228:anchr>
                <p228:comment id="{1FABD564-8BA3-40FB-B46E-DDD93972FAC6}"/>
              </p228:anchr>
              <p228:title val="Thanks! @Dimitris Tzagkas , can you please do the necessary? ☺️"/>
            </p228:event>
            <p228:event time="2024-07-05T09:12:21.728" id="{2A9EFEB1-9EAC-4971-8259-BF2ABC170471}">
              <p228:atrbtn authorId="{4D83C9D2-0132-4CF8-9B96-CB8565274FC5}"/>
              <p228:anchr>
                <p228:comment id="{00000000-0000-0000-0000-000000000000}"/>
              </p228:anchr>
              <p228:pcntCmplt val="100000"/>
            </p228:event>
          </p228:history>
        </p228:taskDetails>
      </p:ext>
    </p188:extLst>
  </p188:cm>
</p188: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C4DE75F-536D-47C3-98A8-43B84217E1E9}" type="doc">
      <dgm:prSet loTypeId="urn:microsoft.com/office/officeart/2011/layout/CircleProcess" loCatId="process" qsTypeId="urn:microsoft.com/office/officeart/2005/8/quickstyle/simple1" qsCatId="simple" csTypeId="urn:microsoft.com/office/officeart/2005/8/colors/accent1_2" csCatId="accent1" phldr="1"/>
      <dgm:spPr/>
    </dgm:pt>
    <dgm:pt modelId="{6371A752-5F34-4606-AB4E-502B999D6C60}">
      <dgm:prSet phldrT="[Text]"/>
      <dgm:spPr/>
      <dgm:t>
        <a:bodyPr/>
        <a:lstStyle/>
        <a:p>
          <a:r>
            <a:rPr lang="en-US"/>
            <a:t>Generate 3D structure</a:t>
          </a:r>
        </a:p>
      </dgm:t>
    </dgm:pt>
    <dgm:pt modelId="{36124EB0-4524-43E4-83DE-FCDFF09CDAB9}" type="parTrans" cxnId="{5D114F5F-E287-4C99-9BE2-16A333CA21BF}">
      <dgm:prSet/>
      <dgm:spPr/>
      <dgm:t>
        <a:bodyPr/>
        <a:lstStyle/>
        <a:p>
          <a:endParaRPr lang="en-US"/>
        </a:p>
      </dgm:t>
    </dgm:pt>
    <dgm:pt modelId="{BB4D0D89-B698-484B-834C-52DF1AB46B7B}" type="sibTrans" cxnId="{5D114F5F-E287-4C99-9BE2-16A333CA21BF}">
      <dgm:prSet/>
      <dgm:spPr/>
      <dgm:t>
        <a:bodyPr/>
        <a:lstStyle/>
        <a:p>
          <a:endParaRPr lang="en-US"/>
        </a:p>
      </dgm:t>
    </dgm:pt>
    <dgm:pt modelId="{6F4D20BC-9094-4DCE-9568-24B92B48D256}">
      <dgm:prSet phldrT="[Text]"/>
      <dgm:spPr/>
      <dgm:t>
        <a:bodyPr/>
        <a:lstStyle/>
        <a:p>
          <a:r>
            <a:rPr lang="en-US"/>
            <a:t>Apply boundaries and excitations</a:t>
          </a:r>
        </a:p>
      </dgm:t>
    </dgm:pt>
    <dgm:pt modelId="{F27136C5-E739-43A7-9EA3-429D384C6739}" type="parTrans" cxnId="{E1F8B63B-28C2-4231-BCE1-8EB6E6751BEA}">
      <dgm:prSet/>
      <dgm:spPr/>
      <dgm:t>
        <a:bodyPr/>
        <a:lstStyle/>
        <a:p>
          <a:endParaRPr lang="en-US"/>
        </a:p>
      </dgm:t>
    </dgm:pt>
    <dgm:pt modelId="{DB81D8AD-54E9-4309-A264-47C81C434712}" type="sibTrans" cxnId="{E1F8B63B-28C2-4231-BCE1-8EB6E6751BEA}">
      <dgm:prSet/>
      <dgm:spPr/>
      <dgm:t>
        <a:bodyPr/>
        <a:lstStyle/>
        <a:p>
          <a:endParaRPr lang="en-US"/>
        </a:p>
      </dgm:t>
    </dgm:pt>
    <dgm:pt modelId="{302A415B-E7F8-47E3-B182-A146E5B160D3}">
      <dgm:prSet phldrT="[Text]"/>
      <dgm:spPr/>
      <dgm:t>
        <a:bodyPr/>
        <a:lstStyle/>
        <a:p>
          <a:r>
            <a:rPr lang="en-US"/>
            <a:t>Solution Setup</a:t>
          </a:r>
        </a:p>
      </dgm:t>
    </dgm:pt>
    <dgm:pt modelId="{BAB94C8C-7856-4AA5-B9A7-B7B0B5749073}" type="parTrans" cxnId="{DA5ED14B-EFBB-4FC8-B720-E48D0880D824}">
      <dgm:prSet/>
      <dgm:spPr/>
      <dgm:t>
        <a:bodyPr/>
        <a:lstStyle/>
        <a:p>
          <a:endParaRPr lang="en-US"/>
        </a:p>
      </dgm:t>
    </dgm:pt>
    <dgm:pt modelId="{5CFC7B1F-C7DA-4EE5-A225-13F9E52EC111}" type="sibTrans" cxnId="{DA5ED14B-EFBB-4FC8-B720-E48D0880D824}">
      <dgm:prSet/>
      <dgm:spPr/>
      <dgm:t>
        <a:bodyPr/>
        <a:lstStyle/>
        <a:p>
          <a:endParaRPr lang="en-US"/>
        </a:p>
      </dgm:t>
    </dgm:pt>
    <dgm:pt modelId="{68FFB217-C0C5-4B64-B073-139738BF15A6}">
      <dgm:prSet phldrT="[Text]"/>
      <dgm:spPr/>
      <dgm:t>
        <a:bodyPr/>
        <a:lstStyle/>
        <a:p>
          <a:r>
            <a:rPr lang="en-US"/>
            <a:t>Solve</a:t>
          </a:r>
        </a:p>
      </dgm:t>
    </dgm:pt>
    <dgm:pt modelId="{998FA697-6018-467A-AA9B-D1A51E4C1544}" type="parTrans" cxnId="{BBB09C70-0B5D-40AC-8128-550FE21B2640}">
      <dgm:prSet/>
      <dgm:spPr/>
      <dgm:t>
        <a:bodyPr/>
        <a:lstStyle/>
        <a:p>
          <a:endParaRPr lang="en-US"/>
        </a:p>
      </dgm:t>
    </dgm:pt>
    <dgm:pt modelId="{7D9DEB2D-477B-4CF8-A32E-DBB54D1B38B1}" type="sibTrans" cxnId="{BBB09C70-0B5D-40AC-8128-550FE21B2640}">
      <dgm:prSet/>
      <dgm:spPr/>
      <dgm:t>
        <a:bodyPr/>
        <a:lstStyle/>
        <a:p>
          <a:endParaRPr lang="en-US"/>
        </a:p>
      </dgm:t>
    </dgm:pt>
    <dgm:pt modelId="{F4DA84A2-8056-46A8-AF92-46A3AC2159A2}">
      <dgm:prSet phldrT="[Text]"/>
      <dgm:spPr/>
      <dgm:t>
        <a:bodyPr/>
        <a:lstStyle/>
        <a:p>
          <a:r>
            <a:rPr lang="en-US"/>
            <a:t>Post process</a:t>
          </a:r>
        </a:p>
      </dgm:t>
    </dgm:pt>
    <dgm:pt modelId="{4325D374-BC07-431D-8C88-FBAA3636D619}" type="parTrans" cxnId="{1347E4DA-673B-4A01-B405-CDD30D95E522}">
      <dgm:prSet/>
      <dgm:spPr/>
      <dgm:t>
        <a:bodyPr/>
        <a:lstStyle/>
        <a:p>
          <a:endParaRPr lang="en-US"/>
        </a:p>
      </dgm:t>
    </dgm:pt>
    <dgm:pt modelId="{1E972E2B-66CC-4AC6-BC4F-2C8DC03493A9}" type="sibTrans" cxnId="{1347E4DA-673B-4A01-B405-CDD30D95E522}">
      <dgm:prSet/>
      <dgm:spPr/>
      <dgm:t>
        <a:bodyPr/>
        <a:lstStyle/>
        <a:p>
          <a:endParaRPr lang="en-US"/>
        </a:p>
      </dgm:t>
    </dgm:pt>
    <dgm:pt modelId="{2763F53C-7F26-4778-AA33-CC02BB4449E5}" type="pres">
      <dgm:prSet presAssocID="{AC4DE75F-536D-47C3-98A8-43B84217E1E9}" presName="Name0" presStyleCnt="0">
        <dgm:presLayoutVars>
          <dgm:chMax val="11"/>
          <dgm:chPref val="11"/>
          <dgm:dir/>
          <dgm:resizeHandles/>
        </dgm:presLayoutVars>
      </dgm:prSet>
      <dgm:spPr/>
    </dgm:pt>
    <dgm:pt modelId="{820E530A-68E9-4212-9635-9ED36A0A3223}" type="pres">
      <dgm:prSet presAssocID="{F4DA84A2-8056-46A8-AF92-46A3AC2159A2}" presName="Accent5" presStyleCnt="0"/>
      <dgm:spPr/>
    </dgm:pt>
    <dgm:pt modelId="{9B7A9E8B-1E91-41E8-BB8A-25F29494A6A2}" type="pres">
      <dgm:prSet presAssocID="{F4DA84A2-8056-46A8-AF92-46A3AC2159A2}" presName="Accent" presStyleLbl="node1" presStyleIdx="0" presStyleCnt="5"/>
      <dgm:spPr/>
    </dgm:pt>
    <dgm:pt modelId="{81B02699-33D5-4321-B5B9-B78D9B1D9E56}" type="pres">
      <dgm:prSet presAssocID="{F4DA84A2-8056-46A8-AF92-46A3AC2159A2}" presName="ParentBackground5" presStyleCnt="0"/>
      <dgm:spPr/>
    </dgm:pt>
    <dgm:pt modelId="{0EA43B2F-A882-4FFE-B272-A71FB4776D5B}" type="pres">
      <dgm:prSet presAssocID="{F4DA84A2-8056-46A8-AF92-46A3AC2159A2}" presName="ParentBackground" presStyleLbl="fgAcc1" presStyleIdx="0" presStyleCnt="5"/>
      <dgm:spPr/>
    </dgm:pt>
    <dgm:pt modelId="{2E809A45-4B9D-417C-8D36-581C43E303E0}" type="pres">
      <dgm:prSet presAssocID="{F4DA84A2-8056-46A8-AF92-46A3AC2159A2}" presName="Parent5" presStyleLbl="revTx" presStyleIdx="0" presStyleCnt="0">
        <dgm:presLayoutVars>
          <dgm:chMax val="1"/>
          <dgm:chPref val="1"/>
          <dgm:bulletEnabled val="1"/>
        </dgm:presLayoutVars>
      </dgm:prSet>
      <dgm:spPr/>
    </dgm:pt>
    <dgm:pt modelId="{D2F73EB7-BF82-4D92-909F-40CAEF61099A}" type="pres">
      <dgm:prSet presAssocID="{68FFB217-C0C5-4B64-B073-139738BF15A6}" presName="Accent4" presStyleCnt="0"/>
      <dgm:spPr/>
    </dgm:pt>
    <dgm:pt modelId="{8AE43934-9A4B-4542-8968-EF6414034240}" type="pres">
      <dgm:prSet presAssocID="{68FFB217-C0C5-4B64-B073-139738BF15A6}" presName="Accent" presStyleLbl="node1" presStyleIdx="1" presStyleCnt="5"/>
      <dgm:spPr/>
    </dgm:pt>
    <dgm:pt modelId="{758D23DF-9C2C-4A33-88E4-87B98EC980DC}" type="pres">
      <dgm:prSet presAssocID="{68FFB217-C0C5-4B64-B073-139738BF15A6}" presName="ParentBackground4" presStyleCnt="0"/>
      <dgm:spPr/>
    </dgm:pt>
    <dgm:pt modelId="{3A054FC5-55BC-4D49-A1DD-710481692447}" type="pres">
      <dgm:prSet presAssocID="{68FFB217-C0C5-4B64-B073-139738BF15A6}" presName="ParentBackground" presStyleLbl="fgAcc1" presStyleIdx="1" presStyleCnt="5"/>
      <dgm:spPr/>
    </dgm:pt>
    <dgm:pt modelId="{5A7D9C1D-F1B8-4C3E-97DD-D9C664211D58}" type="pres">
      <dgm:prSet presAssocID="{68FFB217-C0C5-4B64-B073-139738BF15A6}" presName="Parent4" presStyleLbl="revTx" presStyleIdx="0" presStyleCnt="0">
        <dgm:presLayoutVars>
          <dgm:chMax val="1"/>
          <dgm:chPref val="1"/>
          <dgm:bulletEnabled val="1"/>
        </dgm:presLayoutVars>
      </dgm:prSet>
      <dgm:spPr/>
    </dgm:pt>
    <dgm:pt modelId="{7F4E6A29-CC80-430A-89B5-4C8566DB908B}" type="pres">
      <dgm:prSet presAssocID="{302A415B-E7F8-47E3-B182-A146E5B160D3}" presName="Accent3" presStyleCnt="0"/>
      <dgm:spPr/>
    </dgm:pt>
    <dgm:pt modelId="{4E3BDE6A-98A8-4873-8E96-E5A6FD02A4EE}" type="pres">
      <dgm:prSet presAssocID="{302A415B-E7F8-47E3-B182-A146E5B160D3}" presName="Accent" presStyleLbl="node1" presStyleIdx="2" presStyleCnt="5"/>
      <dgm:spPr/>
    </dgm:pt>
    <dgm:pt modelId="{22E18991-0F01-40CE-96CA-1E728CFBDE54}" type="pres">
      <dgm:prSet presAssocID="{302A415B-E7F8-47E3-B182-A146E5B160D3}" presName="ParentBackground3" presStyleCnt="0"/>
      <dgm:spPr/>
    </dgm:pt>
    <dgm:pt modelId="{F1D28302-596B-4967-AB62-58B031370DA8}" type="pres">
      <dgm:prSet presAssocID="{302A415B-E7F8-47E3-B182-A146E5B160D3}" presName="ParentBackground" presStyleLbl="fgAcc1" presStyleIdx="2" presStyleCnt="5"/>
      <dgm:spPr/>
    </dgm:pt>
    <dgm:pt modelId="{5933D2A4-12A7-4937-BA5B-79D8FCAF2A6E}" type="pres">
      <dgm:prSet presAssocID="{302A415B-E7F8-47E3-B182-A146E5B160D3}" presName="Parent3" presStyleLbl="revTx" presStyleIdx="0" presStyleCnt="0">
        <dgm:presLayoutVars>
          <dgm:chMax val="1"/>
          <dgm:chPref val="1"/>
          <dgm:bulletEnabled val="1"/>
        </dgm:presLayoutVars>
      </dgm:prSet>
      <dgm:spPr/>
    </dgm:pt>
    <dgm:pt modelId="{54379669-C9E7-46B8-B38C-F255346ED5B2}" type="pres">
      <dgm:prSet presAssocID="{6F4D20BC-9094-4DCE-9568-24B92B48D256}" presName="Accent2" presStyleCnt="0"/>
      <dgm:spPr/>
    </dgm:pt>
    <dgm:pt modelId="{6F43A33E-2425-44E9-B116-A2576E448985}" type="pres">
      <dgm:prSet presAssocID="{6F4D20BC-9094-4DCE-9568-24B92B48D256}" presName="Accent" presStyleLbl="node1" presStyleIdx="3" presStyleCnt="5"/>
      <dgm:spPr/>
    </dgm:pt>
    <dgm:pt modelId="{F74A083F-980C-4F9A-BD95-9EC3AB47F3B4}" type="pres">
      <dgm:prSet presAssocID="{6F4D20BC-9094-4DCE-9568-24B92B48D256}" presName="ParentBackground2" presStyleCnt="0"/>
      <dgm:spPr/>
    </dgm:pt>
    <dgm:pt modelId="{73117653-313D-48C9-A17E-5D4557DAE952}" type="pres">
      <dgm:prSet presAssocID="{6F4D20BC-9094-4DCE-9568-24B92B48D256}" presName="ParentBackground" presStyleLbl="fgAcc1" presStyleIdx="3" presStyleCnt="5"/>
      <dgm:spPr/>
    </dgm:pt>
    <dgm:pt modelId="{79350194-CB2E-4335-A1C7-036D2D6D3FD9}" type="pres">
      <dgm:prSet presAssocID="{6F4D20BC-9094-4DCE-9568-24B92B48D256}" presName="Parent2" presStyleLbl="revTx" presStyleIdx="0" presStyleCnt="0">
        <dgm:presLayoutVars>
          <dgm:chMax val="1"/>
          <dgm:chPref val="1"/>
          <dgm:bulletEnabled val="1"/>
        </dgm:presLayoutVars>
      </dgm:prSet>
      <dgm:spPr/>
    </dgm:pt>
    <dgm:pt modelId="{607CBF56-B4C5-4E61-AB0F-F54378DEFE07}" type="pres">
      <dgm:prSet presAssocID="{6371A752-5F34-4606-AB4E-502B999D6C60}" presName="Accent1" presStyleCnt="0"/>
      <dgm:spPr/>
    </dgm:pt>
    <dgm:pt modelId="{229A63F9-6460-4513-A690-2D08EC46AE8E}" type="pres">
      <dgm:prSet presAssocID="{6371A752-5F34-4606-AB4E-502B999D6C60}" presName="Accent" presStyleLbl="node1" presStyleIdx="4" presStyleCnt="5"/>
      <dgm:spPr/>
    </dgm:pt>
    <dgm:pt modelId="{DDBE7F72-59FC-4E92-8A5C-0040F405ED17}" type="pres">
      <dgm:prSet presAssocID="{6371A752-5F34-4606-AB4E-502B999D6C60}" presName="ParentBackground1" presStyleCnt="0"/>
      <dgm:spPr/>
    </dgm:pt>
    <dgm:pt modelId="{008DFBE6-DB27-40CA-B37D-1BE67F519019}" type="pres">
      <dgm:prSet presAssocID="{6371A752-5F34-4606-AB4E-502B999D6C60}" presName="ParentBackground" presStyleLbl="fgAcc1" presStyleIdx="4" presStyleCnt="5"/>
      <dgm:spPr/>
    </dgm:pt>
    <dgm:pt modelId="{43D3B819-199F-4C52-9D58-425B3D704BF9}" type="pres">
      <dgm:prSet presAssocID="{6371A752-5F34-4606-AB4E-502B999D6C60}" presName="Parent1" presStyleLbl="revTx" presStyleIdx="0" presStyleCnt="0">
        <dgm:presLayoutVars>
          <dgm:chMax val="1"/>
          <dgm:chPref val="1"/>
          <dgm:bulletEnabled val="1"/>
        </dgm:presLayoutVars>
      </dgm:prSet>
      <dgm:spPr/>
    </dgm:pt>
  </dgm:ptLst>
  <dgm:cxnLst>
    <dgm:cxn modelId="{06AA880D-AC5A-47CC-BFC8-8CE55C7ADDE7}" type="presOf" srcId="{68FFB217-C0C5-4B64-B073-139738BF15A6}" destId="{3A054FC5-55BC-4D49-A1DD-710481692447}" srcOrd="0" destOrd="0" presId="urn:microsoft.com/office/officeart/2011/layout/CircleProcess"/>
    <dgm:cxn modelId="{AD770529-96C7-43CD-8938-C7A96CABAB7E}" type="presOf" srcId="{F4DA84A2-8056-46A8-AF92-46A3AC2159A2}" destId="{2E809A45-4B9D-417C-8D36-581C43E303E0}" srcOrd="1" destOrd="0" presId="urn:microsoft.com/office/officeart/2011/layout/CircleProcess"/>
    <dgm:cxn modelId="{E1F8B63B-28C2-4231-BCE1-8EB6E6751BEA}" srcId="{AC4DE75F-536D-47C3-98A8-43B84217E1E9}" destId="{6F4D20BC-9094-4DCE-9568-24B92B48D256}" srcOrd="1" destOrd="0" parTransId="{F27136C5-E739-43A7-9EA3-429D384C6739}" sibTransId="{DB81D8AD-54E9-4309-A264-47C81C434712}"/>
    <dgm:cxn modelId="{5D114F5F-E287-4C99-9BE2-16A333CA21BF}" srcId="{AC4DE75F-536D-47C3-98A8-43B84217E1E9}" destId="{6371A752-5F34-4606-AB4E-502B999D6C60}" srcOrd="0" destOrd="0" parTransId="{36124EB0-4524-43E4-83DE-FCDFF09CDAB9}" sibTransId="{BB4D0D89-B698-484B-834C-52DF1AB46B7B}"/>
    <dgm:cxn modelId="{DA5ED14B-EFBB-4FC8-B720-E48D0880D824}" srcId="{AC4DE75F-536D-47C3-98A8-43B84217E1E9}" destId="{302A415B-E7F8-47E3-B182-A146E5B160D3}" srcOrd="2" destOrd="0" parTransId="{BAB94C8C-7856-4AA5-B9A7-B7B0B5749073}" sibTransId="{5CFC7B1F-C7DA-4EE5-A225-13F9E52EC111}"/>
    <dgm:cxn modelId="{BBB09C70-0B5D-40AC-8128-550FE21B2640}" srcId="{AC4DE75F-536D-47C3-98A8-43B84217E1E9}" destId="{68FFB217-C0C5-4B64-B073-139738BF15A6}" srcOrd="3" destOrd="0" parTransId="{998FA697-6018-467A-AA9B-D1A51E4C1544}" sibTransId="{7D9DEB2D-477B-4CF8-A32E-DBB54D1B38B1}"/>
    <dgm:cxn modelId="{C1660F53-E4EB-4D94-AEBE-A4505F2E43FB}" type="presOf" srcId="{6F4D20BC-9094-4DCE-9568-24B92B48D256}" destId="{73117653-313D-48C9-A17E-5D4557DAE952}" srcOrd="0" destOrd="0" presId="urn:microsoft.com/office/officeart/2011/layout/CircleProcess"/>
    <dgm:cxn modelId="{DC488974-3AA5-426D-A9AA-CE29216E72D8}" type="presOf" srcId="{AC4DE75F-536D-47C3-98A8-43B84217E1E9}" destId="{2763F53C-7F26-4778-AA33-CC02BB4449E5}" srcOrd="0" destOrd="0" presId="urn:microsoft.com/office/officeart/2011/layout/CircleProcess"/>
    <dgm:cxn modelId="{91D7EC55-036C-452E-ACBC-F0B96A06FA88}" type="presOf" srcId="{302A415B-E7F8-47E3-B182-A146E5B160D3}" destId="{F1D28302-596B-4967-AB62-58B031370DA8}" srcOrd="0" destOrd="0" presId="urn:microsoft.com/office/officeart/2011/layout/CircleProcess"/>
    <dgm:cxn modelId="{DA5EA87E-3B62-4E65-9A2B-C429A1CE85B6}" type="presOf" srcId="{302A415B-E7F8-47E3-B182-A146E5B160D3}" destId="{5933D2A4-12A7-4937-BA5B-79D8FCAF2A6E}" srcOrd="1" destOrd="0" presId="urn:microsoft.com/office/officeart/2011/layout/CircleProcess"/>
    <dgm:cxn modelId="{17B4C081-1D24-4EA9-99E0-416B1D33D771}" type="presOf" srcId="{6371A752-5F34-4606-AB4E-502B999D6C60}" destId="{008DFBE6-DB27-40CA-B37D-1BE67F519019}" srcOrd="0" destOrd="0" presId="urn:microsoft.com/office/officeart/2011/layout/CircleProcess"/>
    <dgm:cxn modelId="{C66F15C1-DA23-40AD-93A0-BF411E532202}" type="presOf" srcId="{6F4D20BC-9094-4DCE-9568-24B92B48D256}" destId="{79350194-CB2E-4335-A1C7-036D2D6D3FD9}" srcOrd="1" destOrd="0" presId="urn:microsoft.com/office/officeart/2011/layout/CircleProcess"/>
    <dgm:cxn modelId="{1347E4DA-673B-4A01-B405-CDD30D95E522}" srcId="{AC4DE75F-536D-47C3-98A8-43B84217E1E9}" destId="{F4DA84A2-8056-46A8-AF92-46A3AC2159A2}" srcOrd="4" destOrd="0" parTransId="{4325D374-BC07-431D-8C88-FBAA3636D619}" sibTransId="{1E972E2B-66CC-4AC6-BC4F-2C8DC03493A9}"/>
    <dgm:cxn modelId="{675F76E0-4BF1-4CEB-A7F5-90EBB276BBC1}" type="presOf" srcId="{F4DA84A2-8056-46A8-AF92-46A3AC2159A2}" destId="{0EA43B2F-A882-4FFE-B272-A71FB4776D5B}" srcOrd="0" destOrd="0" presId="urn:microsoft.com/office/officeart/2011/layout/CircleProcess"/>
    <dgm:cxn modelId="{B27CB0E0-D8B7-4DB3-8413-51F5A730A691}" type="presOf" srcId="{6371A752-5F34-4606-AB4E-502B999D6C60}" destId="{43D3B819-199F-4C52-9D58-425B3D704BF9}" srcOrd="1" destOrd="0" presId="urn:microsoft.com/office/officeart/2011/layout/CircleProcess"/>
    <dgm:cxn modelId="{734E5EFB-F026-4397-A570-58CE224F61A0}" type="presOf" srcId="{68FFB217-C0C5-4B64-B073-139738BF15A6}" destId="{5A7D9C1D-F1B8-4C3E-97DD-D9C664211D58}" srcOrd="1" destOrd="0" presId="urn:microsoft.com/office/officeart/2011/layout/CircleProcess"/>
    <dgm:cxn modelId="{77741AE2-770A-4B30-94FD-8504D0ED6268}" type="presParOf" srcId="{2763F53C-7F26-4778-AA33-CC02BB4449E5}" destId="{820E530A-68E9-4212-9635-9ED36A0A3223}" srcOrd="0" destOrd="0" presId="urn:microsoft.com/office/officeart/2011/layout/CircleProcess"/>
    <dgm:cxn modelId="{3E987A09-9376-41C2-B080-6124B8C836C6}" type="presParOf" srcId="{820E530A-68E9-4212-9635-9ED36A0A3223}" destId="{9B7A9E8B-1E91-41E8-BB8A-25F29494A6A2}" srcOrd="0" destOrd="0" presId="urn:microsoft.com/office/officeart/2011/layout/CircleProcess"/>
    <dgm:cxn modelId="{DEBC2041-E47D-41E5-A4B0-BDE874BA13C0}" type="presParOf" srcId="{2763F53C-7F26-4778-AA33-CC02BB4449E5}" destId="{81B02699-33D5-4321-B5B9-B78D9B1D9E56}" srcOrd="1" destOrd="0" presId="urn:microsoft.com/office/officeart/2011/layout/CircleProcess"/>
    <dgm:cxn modelId="{8D664987-FC6F-43A4-ACCE-EE20A0485BB4}" type="presParOf" srcId="{81B02699-33D5-4321-B5B9-B78D9B1D9E56}" destId="{0EA43B2F-A882-4FFE-B272-A71FB4776D5B}" srcOrd="0" destOrd="0" presId="urn:microsoft.com/office/officeart/2011/layout/CircleProcess"/>
    <dgm:cxn modelId="{E450E439-738A-4304-A938-BBA9F986DD06}" type="presParOf" srcId="{2763F53C-7F26-4778-AA33-CC02BB4449E5}" destId="{2E809A45-4B9D-417C-8D36-581C43E303E0}" srcOrd="2" destOrd="0" presId="urn:microsoft.com/office/officeart/2011/layout/CircleProcess"/>
    <dgm:cxn modelId="{FDED7C74-E6FE-4658-ABF4-B4511BC57D19}" type="presParOf" srcId="{2763F53C-7F26-4778-AA33-CC02BB4449E5}" destId="{D2F73EB7-BF82-4D92-909F-40CAEF61099A}" srcOrd="3" destOrd="0" presId="urn:microsoft.com/office/officeart/2011/layout/CircleProcess"/>
    <dgm:cxn modelId="{6B25CDFE-F46D-4E87-B4A9-03133543B509}" type="presParOf" srcId="{D2F73EB7-BF82-4D92-909F-40CAEF61099A}" destId="{8AE43934-9A4B-4542-8968-EF6414034240}" srcOrd="0" destOrd="0" presId="urn:microsoft.com/office/officeart/2011/layout/CircleProcess"/>
    <dgm:cxn modelId="{EF203522-CA6D-4719-8095-9E3C9B4C0380}" type="presParOf" srcId="{2763F53C-7F26-4778-AA33-CC02BB4449E5}" destId="{758D23DF-9C2C-4A33-88E4-87B98EC980DC}" srcOrd="4" destOrd="0" presId="urn:microsoft.com/office/officeart/2011/layout/CircleProcess"/>
    <dgm:cxn modelId="{25172275-F3E9-4E27-B748-17AF77C10EA4}" type="presParOf" srcId="{758D23DF-9C2C-4A33-88E4-87B98EC980DC}" destId="{3A054FC5-55BC-4D49-A1DD-710481692447}" srcOrd="0" destOrd="0" presId="urn:microsoft.com/office/officeart/2011/layout/CircleProcess"/>
    <dgm:cxn modelId="{8D4135D4-73FF-4015-BD93-248C7BCB6C81}" type="presParOf" srcId="{2763F53C-7F26-4778-AA33-CC02BB4449E5}" destId="{5A7D9C1D-F1B8-4C3E-97DD-D9C664211D58}" srcOrd="5" destOrd="0" presId="urn:microsoft.com/office/officeart/2011/layout/CircleProcess"/>
    <dgm:cxn modelId="{C8CEC76A-3092-473F-8639-4808913D355D}" type="presParOf" srcId="{2763F53C-7F26-4778-AA33-CC02BB4449E5}" destId="{7F4E6A29-CC80-430A-89B5-4C8566DB908B}" srcOrd="6" destOrd="0" presId="urn:microsoft.com/office/officeart/2011/layout/CircleProcess"/>
    <dgm:cxn modelId="{6A35256B-7007-476D-9A13-243680BFDECD}" type="presParOf" srcId="{7F4E6A29-CC80-430A-89B5-4C8566DB908B}" destId="{4E3BDE6A-98A8-4873-8E96-E5A6FD02A4EE}" srcOrd="0" destOrd="0" presId="urn:microsoft.com/office/officeart/2011/layout/CircleProcess"/>
    <dgm:cxn modelId="{858948D9-CE5F-4358-96EC-328351DA2B43}" type="presParOf" srcId="{2763F53C-7F26-4778-AA33-CC02BB4449E5}" destId="{22E18991-0F01-40CE-96CA-1E728CFBDE54}" srcOrd="7" destOrd="0" presId="urn:microsoft.com/office/officeart/2011/layout/CircleProcess"/>
    <dgm:cxn modelId="{186EE4E2-8215-4031-9447-FD42B8566597}" type="presParOf" srcId="{22E18991-0F01-40CE-96CA-1E728CFBDE54}" destId="{F1D28302-596B-4967-AB62-58B031370DA8}" srcOrd="0" destOrd="0" presId="urn:microsoft.com/office/officeart/2011/layout/CircleProcess"/>
    <dgm:cxn modelId="{B86ECE98-1CB3-4996-9E4C-31979CBD2414}" type="presParOf" srcId="{2763F53C-7F26-4778-AA33-CC02BB4449E5}" destId="{5933D2A4-12A7-4937-BA5B-79D8FCAF2A6E}" srcOrd="8" destOrd="0" presId="urn:microsoft.com/office/officeart/2011/layout/CircleProcess"/>
    <dgm:cxn modelId="{1DC10D2C-7743-4432-B8F0-290561F4A660}" type="presParOf" srcId="{2763F53C-7F26-4778-AA33-CC02BB4449E5}" destId="{54379669-C9E7-46B8-B38C-F255346ED5B2}" srcOrd="9" destOrd="0" presId="urn:microsoft.com/office/officeart/2011/layout/CircleProcess"/>
    <dgm:cxn modelId="{BADB7428-655D-4351-BC1B-F91F68252FE9}" type="presParOf" srcId="{54379669-C9E7-46B8-B38C-F255346ED5B2}" destId="{6F43A33E-2425-44E9-B116-A2576E448985}" srcOrd="0" destOrd="0" presId="urn:microsoft.com/office/officeart/2011/layout/CircleProcess"/>
    <dgm:cxn modelId="{0F57522E-DBAA-4C37-AFED-B158059CDAF8}" type="presParOf" srcId="{2763F53C-7F26-4778-AA33-CC02BB4449E5}" destId="{F74A083F-980C-4F9A-BD95-9EC3AB47F3B4}" srcOrd="10" destOrd="0" presId="urn:microsoft.com/office/officeart/2011/layout/CircleProcess"/>
    <dgm:cxn modelId="{B27AE179-A806-4F80-BFBE-591C608975FC}" type="presParOf" srcId="{F74A083F-980C-4F9A-BD95-9EC3AB47F3B4}" destId="{73117653-313D-48C9-A17E-5D4557DAE952}" srcOrd="0" destOrd="0" presId="urn:microsoft.com/office/officeart/2011/layout/CircleProcess"/>
    <dgm:cxn modelId="{0B7F66F0-9A5D-41FA-91A1-97736F78FA74}" type="presParOf" srcId="{2763F53C-7F26-4778-AA33-CC02BB4449E5}" destId="{79350194-CB2E-4335-A1C7-036D2D6D3FD9}" srcOrd="11" destOrd="0" presId="urn:microsoft.com/office/officeart/2011/layout/CircleProcess"/>
    <dgm:cxn modelId="{25821A94-43B5-4AE5-95E2-D052B4F38C8E}" type="presParOf" srcId="{2763F53C-7F26-4778-AA33-CC02BB4449E5}" destId="{607CBF56-B4C5-4E61-AB0F-F54378DEFE07}" srcOrd="12" destOrd="0" presId="urn:microsoft.com/office/officeart/2011/layout/CircleProcess"/>
    <dgm:cxn modelId="{C422D276-51C2-4DC2-9802-AF3636325758}" type="presParOf" srcId="{607CBF56-B4C5-4E61-AB0F-F54378DEFE07}" destId="{229A63F9-6460-4513-A690-2D08EC46AE8E}" srcOrd="0" destOrd="0" presId="urn:microsoft.com/office/officeart/2011/layout/CircleProcess"/>
    <dgm:cxn modelId="{64E264A8-432C-4B8A-86E2-2451A6E9510B}" type="presParOf" srcId="{2763F53C-7F26-4778-AA33-CC02BB4449E5}" destId="{DDBE7F72-59FC-4E92-8A5C-0040F405ED17}" srcOrd="13" destOrd="0" presId="urn:microsoft.com/office/officeart/2011/layout/CircleProcess"/>
    <dgm:cxn modelId="{2D061EF3-78DD-47AC-AAA8-233B19CA6038}" type="presParOf" srcId="{DDBE7F72-59FC-4E92-8A5C-0040F405ED17}" destId="{008DFBE6-DB27-40CA-B37D-1BE67F519019}" srcOrd="0" destOrd="0" presId="urn:microsoft.com/office/officeart/2011/layout/CircleProcess"/>
    <dgm:cxn modelId="{F38CF1FD-54CA-4827-9E36-EBD7AAC3C6AC}" type="presParOf" srcId="{2763F53C-7F26-4778-AA33-CC02BB4449E5}" destId="{43D3B819-199F-4C52-9D58-425B3D704BF9}" srcOrd="14" destOrd="0" presId="urn:microsoft.com/office/officeart/2011/layout/CircleProcess"/>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7A9E8B-1E91-41E8-BB8A-25F29494A6A2}">
      <dsp:nvSpPr>
        <dsp:cNvPr id="0" name=""/>
        <dsp:cNvSpPr/>
      </dsp:nvSpPr>
      <dsp:spPr>
        <a:xfrm>
          <a:off x="4369526" y="925271"/>
          <a:ext cx="996323" cy="99648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EA43B2F-A882-4FFE-B272-A71FB4776D5B}">
      <dsp:nvSpPr>
        <dsp:cNvPr id="0" name=""/>
        <dsp:cNvSpPr/>
      </dsp:nvSpPr>
      <dsp:spPr>
        <a:xfrm>
          <a:off x="4402401" y="958493"/>
          <a:ext cx="930042" cy="930042"/>
        </a:xfrm>
        <a:prstGeom prst="ellipse">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n-US" sz="1000" kern="1200"/>
            <a:t>Post process</a:t>
          </a:r>
        </a:p>
      </dsp:txBody>
      <dsp:txXfrm>
        <a:off x="4535492" y="1091382"/>
        <a:ext cx="664392" cy="664265"/>
      </dsp:txXfrm>
    </dsp:sp>
    <dsp:sp modelId="{8AE43934-9A4B-4542-8968-EF6414034240}">
      <dsp:nvSpPr>
        <dsp:cNvPr id="0" name=""/>
        <dsp:cNvSpPr/>
      </dsp:nvSpPr>
      <dsp:spPr>
        <a:xfrm rot="2700000">
          <a:off x="3339326" y="925323"/>
          <a:ext cx="996207" cy="996207"/>
        </a:xfrm>
        <a:prstGeom prst="teardrop">
          <a:avLst>
            <a:gd name="adj" fmla="val 1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A054FC5-55BC-4D49-A1DD-710481692447}">
      <dsp:nvSpPr>
        <dsp:cNvPr id="0" name=""/>
        <dsp:cNvSpPr/>
      </dsp:nvSpPr>
      <dsp:spPr>
        <a:xfrm>
          <a:off x="3373203" y="958493"/>
          <a:ext cx="930042" cy="930042"/>
        </a:xfrm>
        <a:prstGeom prst="ellipse">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n-US" sz="1000" kern="1200"/>
            <a:t>Solve</a:t>
          </a:r>
        </a:p>
      </dsp:txBody>
      <dsp:txXfrm>
        <a:off x="3505764" y="1091382"/>
        <a:ext cx="664392" cy="664265"/>
      </dsp:txXfrm>
    </dsp:sp>
    <dsp:sp modelId="{4E3BDE6A-98A8-4873-8E96-E5A6FD02A4EE}">
      <dsp:nvSpPr>
        <dsp:cNvPr id="0" name=""/>
        <dsp:cNvSpPr/>
      </dsp:nvSpPr>
      <dsp:spPr>
        <a:xfrm rot="2700000">
          <a:off x="2310127" y="925323"/>
          <a:ext cx="996207" cy="996207"/>
        </a:xfrm>
        <a:prstGeom prst="teardrop">
          <a:avLst>
            <a:gd name="adj" fmla="val 1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1D28302-596B-4967-AB62-58B031370DA8}">
      <dsp:nvSpPr>
        <dsp:cNvPr id="0" name=""/>
        <dsp:cNvSpPr/>
      </dsp:nvSpPr>
      <dsp:spPr>
        <a:xfrm>
          <a:off x="2343475" y="958493"/>
          <a:ext cx="930042" cy="930042"/>
        </a:xfrm>
        <a:prstGeom prst="ellipse">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n-US" sz="1000" kern="1200"/>
            <a:t>Solution Setup</a:t>
          </a:r>
        </a:p>
      </dsp:txBody>
      <dsp:txXfrm>
        <a:off x="2476035" y="1091382"/>
        <a:ext cx="664392" cy="664265"/>
      </dsp:txXfrm>
    </dsp:sp>
    <dsp:sp modelId="{6F43A33E-2425-44E9-B116-A2576E448985}">
      <dsp:nvSpPr>
        <dsp:cNvPr id="0" name=""/>
        <dsp:cNvSpPr/>
      </dsp:nvSpPr>
      <dsp:spPr>
        <a:xfrm rot="2700000">
          <a:off x="1280399" y="925323"/>
          <a:ext cx="996207" cy="996207"/>
        </a:xfrm>
        <a:prstGeom prst="teardrop">
          <a:avLst>
            <a:gd name="adj" fmla="val 1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3117653-313D-48C9-A17E-5D4557DAE952}">
      <dsp:nvSpPr>
        <dsp:cNvPr id="0" name=""/>
        <dsp:cNvSpPr/>
      </dsp:nvSpPr>
      <dsp:spPr>
        <a:xfrm>
          <a:off x="1313747" y="958493"/>
          <a:ext cx="930042" cy="930042"/>
        </a:xfrm>
        <a:prstGeom prst="ellipse">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n-US" sz="1000" kern="1200"/>
            <a:t>Apply boundaries and excitations</a:t>
          </a:r>
        </a:p>
      </dsp:txBody>
      <dsp:txXfrm>
        <a:off x="1446837" y="1091382"/>
        <a:ext cx="664392" cy="664265"/>
      </dsp:txXfrm>
    </dsp:sp>
    <dsp:sp modelId="{229A63F9-6460-4513-A690-2D08EC46AE8E}">
      <dsp:nvSpPr>
        <dsp:cNvPr id="0" name=""/>
        <dsp:cNvSpPr/>
      </dsp:nvSpPr>
      <dsp:spPr>
        <a:xfrm rot="2700000">
          <a:off x="250671" y="925323"/>
          <a:ext cx="996207" cy="996207"/>
        </a:xfrm>
        <a:prstGeom prst="teardrop">
          <a:avLst>
            <a:gd name="adj" fmla="val 1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08DFBE6-DB27-40CA-B37D-1BE67F519019}">
      <dsp:nvSpPr>
        <dsp:cNvPr id="0" name=""/>
        <dsp:cNvSpPr/>
      </dsp:nvSpPr>
      <dsp:spPr>
        <a:xfrm>
          <a:off x="284018" y="958493"/>
          <a:ext cx="930042" cy="930042"/>
        </a:xfrm>
        <a:prstGeom prst="ellipse">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n-US" sz="1000" kern="1200"/>
            <a:t>Generate 3D structure</a:t>
          </a:r>
        </a:p>
      </dsp:txBody>
      <dsp:txXfrm>
        <a:off x="417109" y="1091382"/>
        <a:ext cx="664392" cy="664265"/>
      </dsp:txXfrm>
    </dsp:sp>
  </dsp:spTree>
</dsp:drawing>
</file>

<file path=ppt/diagrams/layout1.xml><?xml version="1.0" encoding="utf-8"?>
<dgm:layoutDef xmlns:dgm="http://schemas.openxmlformats.org/drawingml/2006/diagram" xmlns:a="http://schemas.openxmlformats.org/drawingml/2006/main" uniqueId="urn:microsoft.com/office/officeart/2011/layout/CircleProcess">
  <dgm:title val="Circle Process"/>
  <dgm:desc val="Use to show sequential steps in a process. Limited to eleven Level 1 shapes with an unlimited number of Level 2 shapes. Works best with small amounts of text. Unused text does not appear, but remains available if you switch layouts."/>
  <dgm:catLst>
    <dgm:cat type="process" pri="8500"/>
    <dgm:cat type="officeonline" pri="85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11"/>
      <dgm:chPref val="11"/>
      <dgm:dir/>
      <dgm:resizeHandles/>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5"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Parent2" refType="w" fact="0.6249"/>
              <dgm:constr type="t" for="ch" forName="Parent2" refType="h" fact="0.2022"/>
              <dgm:constr type="w" for="ch" forName="Parent2" refType="w" fact="0.3001"/>
              <dgm:constr type="h" for="ch" forName="Parent2" refType="h" fact="0.3799"/>
              <dgm:constr type="l" for="ch" forName="Parent1" refType="w" fact="0.1597"/>
              <dgm:constr type="t" for="ch" forName="Parent1" refType="h" fact="0.2022"/>
              <dgm:constr type="w" for="ch" forName="Parent1" refType="w" fact="0.3001"/>
              <dgm:constr type="h" for="ch" forName="Parent1" refType="h" fact="0.3799"/>
              <dgm:constr type="l" for="ch" forName="Accent2" refType="w" fact="0.5498"/>
              <dgm:constr type="t" for="ch" forName="Accent2" refType="h" fact="0.1072"/>
              <dgm:constr type="w" for="ch" forName="Accent2" refType="w" fact="0.4502"/>
              <dgm:constr type="h" for="ch" forName="Accent2" refType="h" fact="0.5699"/>
              <dgm:constr type="l" for="ch" forName="ParentBackground2" refType="w" fact="0.5648"/>
              <dgm:constr type="t" for="ch" forName="ParentBackground2" refType="h" fact="0.1262"/>
              <dgm:constr type="w" for="ch" forName="ParentBackground2" refType="w" fact="0.4201"/>
              <dgm:constr type="h" for="ch" forName="ParentBackground2" refType="h" fact="0.5319"/>
              <dgm:constr type="l" for="ch" forName="Child2" refType="w" fact="0.5648"/>
              <dgm:constr type="t" for="ch" forName="Child2" refType="h" fact="0.6876"/>
              <dgm:constr type="w" for="ch" forName="Child2" refType="w" fact="0.4201"/>
              <dgm:constr type="h" for="ch" forName="Child2" refType="h" fact="0.3124"/>
              <dgm:constr type="l" for="ch" forName="Accent1" refType="w" fact="-0.0086"/>
              <dgm:constr type="t" for="ch" forName="Accent1" refType="h" fact="-0.0109"/>
              <dgm:constr type="w" for="ch" forName="Accent1" refType="w" fact="0.6367"/>
              <dgm:constr type="h" for="ch" forName="Accent1" refType="h" fact="0.806"/>
              <dgm:constr type="l" for="ch" forName="ParentBackground1" refType="w" fact="0.0997"/>
              <dgm:constr type="t" for="ch" forName="ParentBackground1" refType="h" fact="0.1262"/>
              <dgm:constr type="w" for="ch" forName="ParentBackground1" refType="w" fact="0.4201"/>
              <dgm:constr type="h" for="ch" forName="ParentBackground1" refType="h" fact="0.5319"/>
              <dgm:constr type="l" for="ch" forName="Child1" refType="w" fact="0.0997"/>
              <dgm:constr type="t" for="ch" forName="Child1" refType="h" fact="0.6876"/>
              <dgm:constr type="w" for="ch" forName="Child1" refType="w" fact="0.4201"/>
              <dgm:constr type="h" for="ch" forName="Child1" refType="h" fact="0.3124"/>
            </dgm:constrLst>
          </dgm:if>
          <dgm:if name="Name6"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Parent3" refType="w" fact="0.744"/>
              <dgm:constr type="t" for="ch" forName="Parent3" refType="h" fact="0.2022"/>
              <dgm:constr type="w" for="ch" forName="Parent3" refType="w" fact="0.2048"/>
              <dgm:constr type="h" for="ch" forName="Parent3" refType="h" fact="0.3799"/>
              <dgm:constr type="l" for="ch" forName="Parent2" refType="w" fact="0.4265"/>
              <dgm:constr type="t" for="ch" forName="Parent2" refType="h" fact="0.2022"/>
              <dgm:constr type="w" for="ch" forName="Parent2" refType="w" fact="0.2048"/>
              <dgm:constr type="h" for="ch" forName="Parent2" refType="h" fact="0.3799"/>
              <dgm:constr type="l" for="ch" forName="Parent1" refType="w" fact="0.109"/>
              <dgm:constr type="t" for="ch" forName="Parent1" refType="h" fact="0.2022"/>
              <dgm:constr type="w" for="ch" forName="Parent1" refType="w" fact="0.2048"/>
              <dgm:constr type="h" for="ch" forName="Parent1" refType="h" fact="0.3799"/>
              <dgm:constr type="l" for="ch" forName="Accent3" refType="w" fact="0.6928"/>
              <dgm:constr type="t" for="ch" forName="Accent3" refType="h" fact="0.1072"/>
              <dgm:constr type="w" for="ch" forName="Accent3" refType="w" fact="0.3072"/>
              <dgm:constr type="h" for="ch" forName="Accent3" refType="h" fact="0.5699"/>
              <dgm:constr type="l" for="ch" forName="ParentBackground3" refType="w" fact="0.703"/>
              <dgm:constr type="t" for="ch" forName="ParentBackground3" refType="h" fact="0.1262"/>
              <dgm:constr type="w" for="ch" forName="ParentBackground3" refType="w" fact="0.2868"/>
              <dgm:constr type="h" for="ch" forName="ParentBackground3" refType="h" fact="0.5319"/>
              <dgm:constr type="l" for="ch" forName="Child3" refType="w" fact="0.703"/>
              <dgm:constr type="t" for="ch" forName="Child3" refType="h" fact="0.6876"/>
              <dgm:constr type="w" for="ch" forName="Child3" refType="w" fact="0.2868"/>
              <dgm:constr type="h" for="ch" forName="Child3" refType="h" fact="0.3124"/>
              <dgm:constr type="l" for="ch" forName="Accent2" refType="w" fact="0.3122"/>
              <dgm:constr type="t" for="ch" forName="Accent2" refType="h" fact="-0.0109"/>
              <dgm:constr type="w" for="ch" forName="Accent2" refType="w" fact="0.4334"/>
              <dgm:constr type="h" for="ch" forName="Accent2" refType="h" fact="0.806"/>
              <dgm:constr type="l" for="ch" forName="ParentBackground2" refType="w" fact="0.3855"/>
              <dgm:constr type="t" for="ch" forName="ParentBackground2" refType="h" fact="0.1262"/>
              <dgm:constr type="w" for="ch" forName="ParentBackground2" refType="w" fact="0.2868"/>
              <dgm:constr type="h" for="ch" forName="ParentBackground2" refType="h" fact="0.5319"/>
              <dgm:constr type="l" for="ch" forName="Child2" refType="w" fact="0.3855"/>
              <dgm:constr type="t" for="ch" forName="Child2" refType="h" fact="0.6876"/>
              <dgm:constr type="w" for="ch" forName="Child2" refType="w" fact="0.2868"/>
              <dgm:constr type="h" for="ch" forName="Child2" refType="h" fact="0.3124"/>
              <dgm:constr type="l" for="ch" forName="Accent1" refType="w" fact="-0.0053"/>
              <dgm:constr type="t" for="ch" forName="Accent1" refType="h" fact="-0.0109"/>
              <dgm:constr type="w" for="ch" forName="Accent1" refType="w" fact="0.4334"/>
              <dgm:constr type="h" for="ch" forName="Accent1" refType="h" fact="0.806"/>
              <dgm:constr type="l" for="ch" forName="ParentBackground1" refType="w" fact="0.068"/>
              <dgm:constr type="t" for="ch" forName="ParentBackground1" refType="h" fact="0.1262"/>
              <dgm:constr type="w" for="ch" forName="ParentBackground1" refType="w" fact="0.2868"/>
              <dgm:constr type="h" for="ch" forName="ParentBackground1" refType="h" fact="0.5319"/>
              <dgm:constr type="l" for="ch" forName="Child1" refType="w" fact="0.068"/>
              <dgm:constr type="t" for="ch" forName="Child1" refType="h" fact="0.6876"/>
              <dgm:constr type="w" for="ch" forName="Child1" refType="w" fact="0.2868"/>
              <dgm:constr type="h" for="ch" forName="Child1" refType="h" fact="0.3124"/>
            </dgm:constrLst>
          </dgm:if>
          <dgm:if name="Name7"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Parent4" refType="w" fact="0.8057"/>
              <dgm:constr type="t" for="ch" forName="Parent4" refType="h" fact="0.2022"/>
              <dgm:constr type="w" for="ch" forName="Parent4" refType="w" fact="0.1555"/>
              <dgm:constr type="h" for="ch" forName="Parent4" refType="h" fact="0.3799"/>
              <dgm:constr type="l" for="ch" forName="Parent3" refType="w" fact="0.5647"/>
              <dgm:constr type="t" for="ch" forName="Parent3" refType="h" fact="0.2022"/>
              <dgm:constr type="w" for="ch" forName="Parent3" refType="w" fact="0.1555"/>
              <dgm:constr type="h" for="ch" forName="Parent3" refType="h" fact="0.3799"/>
              <dgm:constr type="l" for="ch" forName="Parent2" refType="w" fact="0.3237"/>
              <dgm:constr type="t" for="ch" forName="Parent2" refType="h" fact="0.2022"/>
              <dgm:constr type="w" for="ch" forName="Parent2" refType="w" fact="0.1555"/>
              <dgm:constr type="h" for="ch" forName="Parent2" refType="h" fact="0.3799"/>
              <dgm:constr type="l" for="ch" forName="Parent1" refType="w" fact="0.0827"/>
              <dgm:constr type="t" for="ch" forName="Parent1" refType="h" fact="0.2022"/>
              <dgm:constr type="w" for="ch" forName="Parent1" refType="w" fact="0.1555"/>
              <dgm:constr type="h" for="ch" forName="Parent1" refType="h" fact="0.3799"/>
              <dgm:constr type="l" for="ch" forName="Accent4" refType="w" fact="0.7668"/>
              <dgm:constr type="t" for="ch" forName="Accent4" refType="h" fact="0.1072"/>
              <dgm:constr type="w" for="ch" forName="Accent4" refType="w" fact="0.2332"/>
              <dgm:constr type="h" for="ch" forName="Accent4" refType="h" fact="0.5699"/>
              <dgm:constr type="l" for="ch" forName="ParentBackground4" refType="w" fact="0.7746"/>
              <dgm:constr type="t" for="ch" forName="ParentBackground4" refType="h" fact="0.1262"/>
              <dgm:constr type="w" for="ch" forName="ParentBackground4" refType="w" fact="0.2177"/>
              <dgm:constr type="h" for="ch" forName="ParentBackground4" refType="h" fact="0.5319"/>
              <dgm:constr type="l" for="ch" forName="Child4" refType="w" fact="0.7746"/>
              <dgm:constr type="t" for="ch" forName="Child4" refType="h" fact="0.6876"/>
              <dgm:constr type="w" for="ch" forName="Child4" refType="w" fact="0.2177"/>
              <dgm:constr type="h" for="ch" forName="Child4" refType="h" fact="0.3124"/>
              <dgm:constr type="l" for="ch" forName="Accent3" refType="w" fact="0.4765"/>
              <dgm:constr type="t" for="ch" forName="Accent3" refType="h" fact="-0.0109"/>
              <dgm:constr type="w" for="ch" forName="Accent3" refType="w" fact="0.3298"/>
              <dgm:constr type="h" for="ch" forName="Accent3" refType="h" fact="0.806"/>
              <dgm:constr type="l" for="ch" forName="ParentBackground3" refType="w" fact="0.5336"/>
              <dgm:constr type="t" for="ch" forName="ParentBackground3" refType="h" fact="0.1262"/>
              <dgm:constr type="w" for="ch" forName="ParentBackground3" refType="w" fact="0.2177"/>
              <dgm:constr type="h" for="ch" forName="ParentBackground3" refType="h" fact="0.5319"/>
              <dgm:constr type="l" for="ch" forName="Child3" refType="w" fact="0.5336"/>
              <dgm:constr type="t" for="ch" forName="Child3" refType="h" fact="0.6876"/>
              <dgm:constr type="w" for="ch" forName="Child3" refType="w" fact="0.2177"/>
              <dgm:constr type="h" for="ch" forName="Child3" refType="h" fact="0.3124"/>
              <dgm:constr type="l" for="ch" forName="Accent2" refType="w" fact="0.2365"/>
              <dgm:constr type="t" for="ch" forName="Accent2" refType="h" fact="-0.0109"/>
              <dgm:constr type="w" for="ch" forName="Accent2" refType="w" fact="0.3298"/>
              <dgm:constr type="h" for="ch" forName="Accent2" refType="h" fact="0.806"/>
              <dgm:constr type="l" for="ch" forName="ParentBackground2" refType="w" fact="0.2926"/>
              <dgm:constr type="t" for="ch" forName="ParentBackground2" refType="h" fact="0.1262"/>
              <dgm:constr type="w" for="ch" forName="ParentBackground2" refType="w" fact="0.2177"/>
              <dgm:constr type="h" for="ch" forName="ParentBackground2" refType="h" fact="0.5319"/>
              <dgm:constr type="l" for="ch" forName="Child2" refType="w" fact="0.2926"/>
              <dgm:constr type="t" for="ch" forName="Child2" refType="h" fact="0.6876"/>
              <dgm:constr type="w" for="ch" forName="Child2" refType="w" fact="0.2177"/>
              <dgm:constr type="h" for="ch" forName="Child2" refType="h" fact="0.3124"/>
              <dgm:constr type="l" for="ch" forName="Accent1" refType="w" fact="-0.0045"/>
              <dgm:constr type="t" for="ch" forName="Accent1" refType="h" fact="-0.0109"/>
              <dgm:constr type="w" for="ch" forName="Accent1" refType="w" fact="0.3298"/>
              <dgm:constr type="h" for="ch" forName="Accent1" refType="h" fact="0.806"/>
              <dgm:constr type="l" for="ch" forName="ParentBackground1" refType="w" fact="0.0516"/>
              <dgm:constr type="t" for="ch" forName="ParentBackground1" refType="h" fact="0.1262"/>
              <dgm:constr type="w" for="ch" forName="ParentBackground1" refType="w" fact="0.2177"/>
              <dgm:constr type="h" for="ch" forName="ParentBackground1" refType="h" fact="0.5319"/>
              <dgm:constr type="l" for="ch" forName="Child1" refType="w" fact="0.0516"/>
              <dgm:constr type="t" for="ch" forName="Child1" refType="h" fact="0.6876"/>
              <dgm:constr type="w" for="ch" forName="Child1" refType="w" fact="0.2177"/>
              <dgm:constr type="h" for="ch" forName="Child1" refType="h" fact="0.3124"/>
            </dgm:constrLst>
          </dgm:if>
          <dgm:if name="Name8"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Parent5" refType="w" fact="0.8434"/>
              <dgm:constr type="t" for="ch" forName="Parent5" refType="h" fact="0.2022"/>
              <dgm:constr type="w" for="ch" forName="Parent5" refType="w" fact="0.1253"/>
              <dgm:constr type="h" for="ch" forName="Parent5" refType="h" fact="0.3799"/>
              <dgm:constr type="l" for="ch" forName="Parent4" refType="w" fact="0.6492"/>
              <dgm:constr type="t" for="ch" forName="Parent4" refType="h" fact="0.2022"/>
              <dgm:constr type="w" for="ch" forName="Parent4" refType="w" fact="0.1253"/>
              <dgm:constr type="h" for="ch" forName="Parent4" refType="h" fact="0.3799"/>
              <dgm:constr type="l" for="ch" forName="Parent3" refType="w" fact="0.455"/>
              <dgm:constr type="t" for="ch" forName="Parent3" refType="h" fact="0.2022"/>
              <dgm:constr type="w" for="ch" forName="Parent3" refType="w" fact="0.1253"/>
              <dgm:constr type="h" for="ch" forName="Parent3" refType="h" fact="0.3799"/>
              <dgm:constr type="l" for="ch" forName="Parent2" refType="w" fact="0.2609"/>
              <dgm:constr type="t" for="ch" forName="Parent2" refType="h" fact="0.2022"/>
              <dgm:constr type="w" for="ch" forName="Parent2" refType="w" fact="0.1253"/>
              <dgm:constr type="h" for="ch" forName="Parent2" refType="h" fact="0.3799"/>
              <dgm:constr type="l" for="ch" forName="Parent1" refType="w" fact="0.0667"/>
              <dgm:constr type="t" for="ch" forName="Parent1" refType="h" fact="0.2022"/>
              <dgm:constr type="w" for="ch" forName="Parent1" refType="w" fact="0.1253"/>
              <dgm:constr type="h" for="ch" forName="Parent1" refType="h" fact="0.3799"/>
              <dgm:constr type="l" for="ch" forName="Accent5" refType="w" fact="0.8121"/>
              <dgm:constr type="t" for="ch" forName="Accent5" refType="h" fact="0.1072"/>
              <dgm:constr type="w" for="ch" forName="Accent5" refType="w" fact="0.1879"/>
              <dgm:constr type="h" for="ch" forName="Accent5" refType="h" fact="0.5699"/>
              <dgm:constr type="l" for="ch" forName="ParentBackground5" refType="w" fact="0.8183"/>
              <dgm:constr type="t" for="ch" forName="ParentBackground5" refType="h" fact="0.1262"/>
              <dgm:constr type="w" for="ch" forName="ParentBackground5" refType="w" fact="0.1754"/>
              <dgm:constr type="h" for="ch" forName="ParentBackground5" refType="h" fact="0.5319"/>
              <dgm:constr type="l" for="ch" forName="Child5" refType="w" fact="0.8183"/>
              <dgm:constr type="t" for="ch" forName="Child5" refType="h" fact="0.6876"/>
              <dgm:constr type="w" for="ch" forName="Child5" refType="w" fact="0.1754"/>
              <dgm:constr type="h" for="ch" forName="Child5" refType="h" fact="0.3124"/>
              <dgm:constr type="l" for="ch" forName="Accent4" refType="w" fact="0.5789"/>
              <dgm:constr type="t" for="ch" forName="Accent4" refType="h" fact="-0.0109"/>
              <dgm:constr type="w" for="ch" forName="Accent4" refType="w" fact="0.2657"/>
              <dgm:constr type="h" for="ch" forName="Accent4" refType="h" fact="0.806"/>
              <dgm:constr type="l" for="ch" forName="ParentBackground4" refType="w" fact="0.6242"/>
              <dgm:constr type="t" for="ch" forName="ParentBackground4" refType="h" fact="0.1262"/>
              <dgm:constr type="w" for="ch" forName="ParentBackground4" refType="w" fact="0.1754"/>
              <dgm:constr type="h" for="ch" forName="ParentBackground4" refType="h" fact="0.5319"/>
              <dgm:constr type="l" for="ch" forName="Child4" refType="w" fact="0.6242"/>
              <dgm:constr type="t" for="ch" forName="Child4" refType="h" fact="0.6876"/>
              <dgm:constr type="w" for="ch" forName="Child4" refType="w" fact="0.1754"/>
              <dgm:constr type="h" for="ch" forName="Child4" refType="h" fact="0.3124"/>
              <dgm:constr type="l" for="ch" forName="Accent3" refType="w" fact="0.3848"/>
              <dgm:constr type="t" for="ch" forName="Accent3" refType="h" fact="-0.0109"/>
              <dgm:constr type="w" for="ch" forName="Accent3" refType="w" fact="0.2657"/>
              <dgm:constr type="h" for="ch" forName="Accent3" refType="h" fact="0.806"/>
              <dgm:constr type="l" for="ch" forName="ParentBackground3" refType="w" fact="0.43"/>
              <dgm:constr type="t" for="ch" forName="ParentBackground3" refType="h" fact="0.1262"/>
              <dgm:constr type="w" for="ch" forName="ParentBackground3" refType="w" fact="0.1754"/>
              <dgm:constr type="h" for="ch" forName="ParentBackground3" refType="h" fact="0.5319"/>
              <dgm:constr type="l" for="ch" forName="Child3" refType="w" fact="0.43"/>
              <dgm:constr type="t" for="ch" forName="Child3" refType="h" fact="0.6876"/>
              <dgm:constr type="w" for="ch" forName="Child3" refType="w" fact="0.1754"/>
              <dgm:constr type="h" for="ch" forName="Child3" refType="h" fact="0.3124"/>
              <dgm:constr type="l" for="ch" forName="Accent2" refType="w" fact="0.1906"/>
              <dgm:constr type="t" for="ch" forName="Accent2" refType="h" fact="-0.0109"/>
              <dgm:constr type="w" for="ch" forName="Accent2" refType="w" fact="0.2657"/>
              <dgm:constr type="h" for="ch" forName="Accent2" refType="h" fact="0.806"/>
              <dgm:constr type="l" for="ch" forName="ParentBackground2" refType="w" fact="0.2358"/>
              <dgm:constr type="t" for="ch" forName="ParentBackground2" refType="h" fact="0.1262"/>
              <dgm:constr type="w" for="ch" forName="ParentBackground2" refType="w" fact="0.1754"/>
              <dgm:constr type="h" for="ch" forName="ParentBackground2" refType="h" fact="0.5319"/>
              <dgm:constr type="l" for="ch" forName="Child2" refType="w" fact="0.2358"/>
              <dgm:constr type="t" for="ch" forName="Child2" refType="h" fact="0.6876"/>
              <dgm:constr type="w" for="ch" forName="Child2" refType="w" fact="0.1754"/>
              <dgm:constr type="h" for="ch" forName="Child2" refType="h" fact="0.3124"/>
              <dgm:constr type="l" for="ch" forName="Accent1" refType="w" fact="-0.0036"/>
              <dgm:constr type="t" for="ch" forName="Accent1" refType="h" fact="-0.0109"/>
              <dgm:constr type="w" for="ch" forName="Accent1" refType="w" fact="0.2657"/>
              <dgm:constr type="h" for="ch" forName="Accent1" refType="h" fact="0.806"/>
              <dgm:constr type="l" for="ch" forName="ParentBackground1" refType="w" fact="0.0416"/>
              <dgm:constr type="t" for="ch" forName="ParentBackground1" refType="h" fact="0.1262"/>
              <dgm:constr type="w" for="ch" forName="ParentBackground1" refType="w" fact="0.1754"/>
              <dgm:constr type="h" for="ch" forName="ParentBackground1" refType="h" fact="0.5319"/>
              <dgm:constr type="l" for="ch" forName="Child1" refType="w" fact="0.0416"/>
              <dgm:constr type="t" for="ch" forName="Child1" refType="h" fact="0.6876"/>
              <dgm:constr type="w" for="ch" forName="Child1" refType="w" fact="0.1754"/>
              <dgm:constr type="h" for="ch" forName="Child1" refType="h" fact="0.3124"/>
            </dgm:constrLst>
          </dgm:if>
          <dgm:if name="Name9"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Parent6" refType="w" fact="0.8689"/>
              <dgm:constr type="t" for="ch" forName="Parent6" refType="h" fact="0.2022"/>
              <dgm:constr type="w" for="ch" forName="Parent6" refType="w" fact="0.1049"/>
              <dgm:constr type="h" for="ch" forName="Parent6" refType="h" fact="0.3799"/>
              <dgm:constr type="l" for="ch" forName="Parent5" refType="w" fact="0.7063"/>
              <dgm:constr type="t" for="ch" forName="Parent5" refType="h" fact="0.2022"/>
              <dgm:constr type="w" for="ch" forName="Parent5" refType="w" fact="0.1049"/>
              <dgm:constr type="h" for="ch" forName="Parent5" refType="h" fact="0.3799"/>
              <dgm:constr type="l" for="ch" forName="Parent4" refType="w" fact="0.5437"/>
              <dgm:constr type="t" for="ch" forName="Parent4" refType="h" fact="0.2022"/>
              <dgm:constr type="w" for="ch" forName="Parent4" refType="w" fact="0.1049"/>
              <dgm:constr type="h" for="ch" forName="Parent4" refType="h" fact="0.3799"/>
              <dgm:constr type="l" for="ch" forName="Parent3" refType="w" fact="0.381"/>
              <dgm:constr type="t" for="ch" forName="Parent3" refType="h" fact="0.2022"/>
              <dgm:constr type="w" for="ch" forName="Parent3" refType="w" fact="0.1049"/>
              <dgm:constr type="h" for="ch" forName="Parent3" refType="h" fact="0.3799"/>
              <dgm:constr type="l" for="ch" forName="Parent2" refType="w" fact="0.2184"/>
              <dgm:constr type="t" for="ch" forName="Parent2" refType="h" fact="0.2022"/>
              <dgm:constr type="w" for="ch" forName="Parent2" refType="w" fact="0.1049"/>
              <dgm:constr type="h" for="ch" forName="Parent2" refType="h" fact="0.3799"/>
              <dgm:constr type="l" for="ch" forName="Parent1" refType="w" fact="0.0558"/>
              <dgm:constr type="t" for="ch" forName="Parent1" refType="h" fact="0.2022"/>
              <dgm:constr type="w" for="ch" forName="Parent1" refType="w" fact="0.1049"/>
              <dgm:constr type="h" for="ch" forName="Parent1" refType="h" fact="0.3799"/>
              <dgm:constr type="l" for="ch" forName="Accent6" refType="w" fact="0.8426"/>
              <dgm:constr type="t" for="ch" forName="Accent6" refType="h" fact="0.1072"/>
              <dgm:constr type="w" for="ch" forName="Accent6" refType="w" fact="0.1574"/>
              <dgm:constr type="h" for="ch" forName="Accent6" refType="h" fact="0.5699"/>
              <dgm:constr type="l" for="ch" forName="ParentBackground6" refType="w" fact="0.8479"/>
              <dgm:constr type="t" for="ch" forName="ParentBackground6" refType="h" fact="0.1262"/>
              <dgm:constr type="w" for="ch" forName="ParentBackground6" refType="w" fact="0.1469"/>
              <dgm:constr type="h" for="ch" forName="ParentBackground6" refType="h" fact="0.5319"/>
              <dgm:constr type="l" for="ch" forName="Child6" refType="w" fact="0.8479"/>
              <dgm:constr type="t" for="ch" forName="Child6" refType="h" fact="0.6876"/>
              <dgm:constr type="w" for="ch" forName="Child6" refType="w" fact="0.1469"/>
              <dgm:constr type="h" for="ch" forName="Child6" refType="h" fact="0.3124"/>
              <dgm:constr type="l" for="ch" forName="Accent5" refType="w" fact="0.6474"/>
              <dgm:constr type="t" for="ch" forName="Accent5" refType="h" fact="-0.0109"/>
              <dgm:constr type="w" for="ch" forName="Accent5" refType="w" fact="0.2226"/>
              <dgm:constr type="h" for="ch" forName="Accent5" refType="h" fact="0.806"/>
              <dgm:constr type="l" for="ch" forName="ParentBackground5" refType="w" fact="0.6853"/>
              <dgm:constr type="t" for="ch" forName="ParentBackground5" refType="h" fact="0.1262"/>
              <dgm:constr type="w" for="ch" forName="ParentBackground5" refType="w" fact="0.1469"/>
              <dgm:constr type="h" for="ch" forName="ParentBackground5" refType="h" fact="0.5319"/>
              <dgm:constr type="l" for="ch" forName="Child5" refType="w" fact="0.6853"/>
              <dgm:constr type="t" for="ch" forName="Child5" refType="h" fact="0.6876"/>
              <dgm:constr type="w" for="ch" forName="Child5" refType="w" fact="0.1469"/>
              <dgm:constr type="h" for="ch" forName="Child5" refType="h" fact="0.3124"/>
              <dgm:constr type="l" for="ch" forName="Accent4" refType="w" fact="0.4848"/>
              <dgm:constr type="t" for="ch" forName="Accent4" refType="h" fact="-0.0109"/>
              <dgm:constr type="w" for="ch" forName="Accent4" refType="w" fact="0.2226"/>
              <dgm:constr type="h" for="ch" forName="Accent4" refType="h" fact="0.806"/>
              <dgm:constr type="l" for="ch" forName="ParentBackground4" refType="w" fact="0.5227"/>
              <dgm:constr type="t" for="ch" forName="ParentBackground4" refType="h" fact="0.1262"/>
              <dgm:constr type="w" for="ch" forName="ParentBackground4" refType="w" fact="0.1469"/>
              <dgm:constr type="h" for="ch" forName="ParentBackground4" refType="h" fact="0.5319"/>
              <dgm:constr type="l" for="ch" forName="Child4" refType="w" fact="0.5227"/>
              <dgm:constr type="t" for="ch" forName="Child4" refType="h" fact="0.6876"/>
              <dgm:constr type="w" for="ch" forName="Child4" refType="w" fact="0.1469"/>
              <dgm:constr type="h" for="ch" forName="Child4" refType="h" fact="0.3124"/>
              <dgm:constr type="l" for="ch" forName="Accent3" refType="w" fact="0.3222"/>
              <dgm:constr type="t" for="ch" forName="Accent3" refType="h" fact="-0.0109"/>
              <dgm:constr type="w" for="ch" forName="Accent3" refType="w" fact="0.2226"/>
              <dgm:constr type="h" for="ch" forName="Accent3" refType="h" fact="0.806"/>
              <dgm:constr type="l" for="ch" forName="ParentBackground3" refType="w" fact="0.3601"/>
              <dgm:constr type="t" for="ch" forName="ParentBackground3" refType="h" fact="0.1262"/>
              <dgm:constr type="w" for="ch" forName="ParentBackground3" refType="w" fact="0.1469"/>
              <dgm:constr type="h" for="ch" forName="ParentBackground3" refType="h" fact="0.5319"/>
              <dgm:constr type="l" for="ch" forName="Child3" refType="w" fact="0.3601"/>
              <dgm:constr type="t" for="ch" forName="Child3" refType="h" fact="0.6876"/>
              <dgm:constr type="w" for="ch" forName="Child3" refType="w" fact="0.1469"/>
              <dgm:constr type="h" for="ch" forName="Child3" refType="h" fact="0.3124"/>
              <dgm:constr type="l" for="ch" forName="Accent2" refType="w" fact="0.1596"/>
              <dgm:constr type="t" for="ch" forName="Accent2" refType="h" fact="-0.0109"/>
              <dgm:constr type="w" for="ch" forName="Accent2" refType="w" fact="0.2226"/>
              <dgm:constr type="h" for="ch" forName="Accent2" refType="h" fact="0.806"/>
              <dgm:constr type="l" for="ch" forName="ParentBackground2" refType="w" fact="0.1975"/>
              <dgm:constr type="t" for="ch" forName="ParentBackground2" refType="h" fact="0.1262"/>
              <dgm:constr type="w" for="ch" forName="ParentBackground2" refType="w" fact="0.1469"/>
              <dgm:constr type="h" for="ch" forName="ParentBackground2" refType="h" fact="0.5319"/>
              <dgm:constr type="l" for="ch" forName="Child2" refType="w" fact="0.1975"/>
              <dgm:constr type="t" for="ch" forName="Child2" refType="h" fact="0.6876"/>
              <dgm:constr type="w" for="ch" forName="Child2" refType="w" fact="0.1469"/>
              <dgm:constr type="h" for="ch" forName="Child2" refType="h" fact="0.3124"/>
              <dgm:constr type="l" for="ch" forName="Accent1" refType="w" fact="-0.003"/>
              <dgm:constr type="t" for="ch" forName="Accent1" refType="h" fact="-0.0109"/>
              <dgm:constr type="w" for="ch" forName="Accent1" refType="w" fact="0.2226"/>
              <dgm:constr type="h" for="ch" forName="Accent1" refType="h" fact="0.806"/>
              <dgm:constr type="l" for="ch" forName="ParentBackground1" refType="w" fact="0.0348"/>
              <dgm:constr type="t" for="ch" forName="ParentBackground1" refType="h" fact="0.1262"/>
              <dgm:constr type="w" for="ch" forName="ParentBackground1" refType="w" fact="0.1469"/>
              <dgm:constr type="h" for="ch" forName="ParentBackground1" refType="h" fact="0.5319"/>
              <dgm:constr type="l" for="ch" forName="Child1" refType="w" fact="0.0348"/>
              <dgm:constr type="t" for="ch" forName="Child1" refType="h" fact="0.6876"/>
              <dgm:constr type="w" for="ch" forName="Child1" refType="w" fact="0.1469"/>
              <dgm:constr type="h" for="ch" forName="Child1" refType="h" fact="0.3124"/>
            </dgm:constrLst>
          </dgm:if>
          <dgm:if name="Name10"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Parent7" refType="w" fact="0.8872"/>
              <dgm:constr type="t" for="ch" forName="Parent7" refType="h" fact="0.2022"/>
              <dgm:constr type="w" for="ch" forName="Parent7" refType="w" fact="0.0902"/>
              <dgm:constr type="h" for="ch" forName="Parent7" refType="h" fact="0.3799"/>
              <dgm:constr type="l" for="ch" forName="Parent6" refType="w" fact="0.7473"/>
              <dgm:constr type="t" for="ch" forName="Parent6" refType="h" fact="0.2022"/>
              <dgm:constr type="w" for="ch" forName="Parent6" refType="w" fact="0.0902"/>
              <dgm:constr type="h" for="ch" forName="Parent6" refType="h" fact="0.3799"/>
              <dgm:constr type="l" for="ch" forName="Parent5" refType="w" fact="0.6075"/>
              <dgm:constr type="t" for="ch" forName="Parent5" refType="h" fact="0.2022"/>
              <dgm:constr type="w" for="ch" forName="Parent5" refType="w" fact="0.0902"/>
              <dgm:constr type="h" for="ch" forName="Parent5" refType="h" fact="0.3799"/>
              <dgm:constr type="l" for="ch" forName="Parent4" refType="w" fact="0.4676"/>
              <dgm:constr type="t" for="ch" forName="Parent4" refType="h" fact="0.2022"/>
              <dgm:constr type="w" for="ch" forName="Parent4" refType="w" fact="0.0902"/>
              <dgm:constr type="h" for="ch" forName="Parent4" refType="h" fact="0.3799"/>
              <dgm:constr type="l" for="ch" forName="Parent3" refType="w" fact="0.3277"/>
              <dgm:constr type="t" for="ch" forName="Parent3" refType="h" fact="0.2022"/>
              <dgm:constr type="w" for="ch" forName="Parent3" refType="w" fact="0.0902"/>
              <dgm:constr type="h" for="ch" forName="Parent3" refType="h" fact="0.3799"/>
              <dgm:constr type="l" for="ch" forName="Parent2" refType="w" fact="0.1879"/>
              <dgm:constr type="t" for="ch" forName="Parent2" refType="h" fact="0.2022"/>
              <dgm:constr type="w" for="ch" forName="Parent2" refType="w" fact="0.0902"/>
              <dgm:constr type="h" for="ch" forName="Parent2" refType="h" fact="0.3799"/>
              <dgm:constr type="l" for="ch" forName="Parent1" refType="w" fact="0.048"/>
              <dgm:constr type="t" for="ch" forName="Parent1" refType="h" fact="0.2022"/>
              <dgm:constr type="w" for="ch" forName="Parent1" refType="w" fact="0.0902"/>
              <dgm:constr type="h" for="ch" forName="Parent1" refType="h" fact="0.3799"/>
              <dgm:constr type="l" for="ch" forName="Accent7" refType="w" fact="0.8646"/>
              <dgm:constr type="t" for="ch" forName="Accent7" refType="h" fact="0.1072"/>
              <dgm:constr type="w" for="ch" forName="Accent7" refType="w" fact="0.1354"/>
              <dgm:constr type="h" for="ch" forName="Accent7" refType="h" fact="0.5699"/>
              <dgm:constr type="l" for="ch" forName="ParentBackground7" refType="w" fact="0.8692"/>
              <dgm:constr type="t" for="ch" forName="ParentBackground7" refType="h" fact="0.1262"/>
              <dgm:constr type="w" for="ch" forName="ParentBackground7" refType="w" fact="0.1263"/>
              <dgm:constr type="h" for="ch" forName="ParentBackground7" refType="h" fact="0.5319"/>
              <dgm:constr type="l" for="ch" forName="Child7" refType="w" fact="0.8692"/>
              <dgm:constr type="t" for="ch" forName="Child7" refType="h" fact="0.6876"/>
              <dgm:constr type="w" for="ch" forName="Child7" refType="w" fact="0.1263"/>
              <dgm:constr type="h" for="ch" forName="Child7" refType="h" fact="0.3124"/>
              <dgm:constr type="l" for="ch" forName="Accent6" refType="w" fact="0.6967"/>
              <dgm:constr type="t" for="ch" forName="Accent6" refType="h" fact="-0.0109"/>
              <dgm:constr type="w" for="ch" forName="Accent6" refType="w" fact="0.1915"/>
              <dgm:constr type="h" for="ch" forName="Accent6" refType="h" fact="0.806"/>
              <dgm:constr type="l" for="ch" forName="ParentBackground6" refType="w" fact="0.7293"/>
              <dgm:constr type="t" for="ch" forName="ParentBackground6" refType="h" fact="0.1262"/>
              <dgm:constr type="w" for="ch" forName="ParentBackground6" refType="w" fact="0.1263"/>
              <dgm:constr type="h" for="ch" forName="ParentBackground6" refType="h" fact="0.5319"/>
              <dgm:constr type="l" for="ch" forName="Child6" refType="w" fact="0.7293"/>
              <dgm:constr type="t" for="ch" forName="Child6" refType="h" fact="0.6876"/>
              <dgm:constr type="w" for="ch" forName="Child6" refType="w" fact="0.1263"/>
              <dgm:constr type="h" for="ch" forName="Child6" refType="h" fact="0.3124"/>
              <dgm:constr type="l" for="ch" forName="Accent5" refType="w" fact="0.5569"/>
              <dgm:constr type="t" for="ch" forName="Accent5" refType="h" fact="-0.0109"/>
              <dgm:constr type="w" for="ch" forName="Accent5" refType="w" fact="0.1915"/>
              <dgm:constr type="h" for="ch" forName="Accent5" refType="h" fact="0.806"/>
              <dgm:constr type="l" for="ch" forName="ParentBackground5" refType="w" fact="0.5894"/>
              <dgm:constr type="t" for="ch" forName="ParentBackground5" refType="h" fact="0.1262"/>
              <dgm:constr type="w" for="ch" forName="ParentBackground5" refType="w" fact="0.1263"/>
              <dgm:constr type="h" for="ch" forName="ParentBackground5" refType="h" fact="0.5319"/>
              <dgm:constr type="l" for="ch" forName="Child5" refType="w" fact="0.5894"/>
              <dgm:constr type="t" for="ch" forName="Child5" refType="h" fact="0.6876"/>
              <dgm:constr type="w" for="ch" forName="Child5" refType="w" fact="0.1263"/>
              <dgm:constr type="h" for="ch" forName="Child5" refType="h" fact="0.3124"/>
              <dgm:constr type="l" for="ch" forName="Accent4" refType="w" fact="0.417"/>
              <dgm:constr type="t" for="ch" forName="Accent4" refType="h" fact="-0.0109"/>
              <dgm:constr type="w" for="ch" forName="Accent4" refType="w" fact="0.1915"/>
              <dgm:constr type="h" for="ch" forName="Accent4" refType="h" fact="0.806"/>
              <dgm:constr type="l" for="ch" forName="ParentBackground4" refType="w" fact="0.4496"/>
              <dgm:constr type="t" for="ch" forName="ParentBackground4" refType="h" fact="0.1262"/>
              <dgm:constr type="w" for="ch" forName="ParentBackground4" refType="w" fact="0.1263"/>
              <dgm:constr type="h" for="ch" forName="ParentBackground4" refType="h" fact="0.5319"/>
              <dgm:constr type="l" for="ch" forName="Child4" refType="w" fact="0.4496"/>
              <dgm:constr type="t" for="ch" forName="Child4" refType="h" fact="0.6876"/>
              <dgm:constr type="w" for="ch" forName="Child4" refType="w" fact="0.1263"/>
              <dgm:constr type="h" for="ch" forName="Child4" refType="h" fact="0.3124"/>
              <dgm:constr type="l" for="ch" forName="Accent3" refType="w" fact="0.2771"/>
              <dgm:constr type="t" for="ch" forName="Accent3" refType="h" fact="-0.0109"/>
              <dgm:constr type="w" for="ch" forName="Accent3" refType="w" fact="0.1915"/>
              <dgm:constr type="h" for="ch" forName="Accent3" refType="h" fact="0.806"/>
              <dgm:constr type="l" for="ch" forName="ParentBackground3" refType="w" fact="0.3097"/>
              <dgm:constr type="t" for="ch" forName="ParentBackground3" refType="h" fact="0.1262"/>
              <dgm:constr type="w" for="ch" forName="ParentBackground3" refType="w" fact="0.1263"/>
              <dgm:constr type="h" for="ch" forName="ParentBackground3" refType="h" fact="0.5319"/>
              <dgm:constr type="l" for="ch" forName="Child3" refType="w" fact="0.3097"/>
              <dgm:constr type="t" for="ch" forName="Child3" refType="h" fact="0.6876"/>
              <dgm:constr type="w" for="ch" forName="Child3" refType="w" fact="0.1263"/>
              <dgm:constr type="h" for="ch" forName="Child3" refType="h" fact="0.3124"/>
              <dgm:constr type="l" for="ch" forName="Accent2" refType="w" fact="0.1373"/>
              <dgm:constr type="t" for="ch" forName="Accent2" refType="h" fact="-0.0109"/>
              <dgm:constr type="w" for="ch" forName="Accent2" refType="w" fact="0.1915"/>
              <dgm:constr type="h" for="ch" forName="Accent2" refType="h" fact="0.806"/>
              <dgm:constr type="l" for="ch" forName="ParentBackground2" refType="w" fact="0.1698"/>
              <dgm:constr type="t" for="ch" forName="ParentBackground2" refType="h" fact="0.1262"/>
              <dgm:constr type="w" for="ch" forName="ParentBackground2" refType="w" fact="0.1263"/>
              <dgm:constr type="h" for="ch" forName="ParentBackground2" refType="h" fact="0.5319"/>
              <dgm:constr type="l" for="ch" forName="Child2" refType="w" fact="0.1698"/>
              <dgm:constr type="t" for="ch" forName="Child2" refType="h" fact="0.6876"/>
              <dgm:constr type="w" for="ch" forName="Child2" refType="w" fact="0.1263"/>
              <dgm:constr type="h" for="ch" forName="Child2" refType="h" fact="0.3124"/>
              <dgm:constr type="l" for="ch" forName="Accent1" refType="w" fact="-0.0026"/>
              <dgm:constr type="t" for="ch" forName="Accent1" refType="h" fact="-0.0109"/>
              <dgm:constr type="w" for="ch" forName="Accent1" refType="w" fact="0.1915"/>
              <dgm:constr type="h" for="ch" forName="Accent1" refType="h" fact="0.806"/>
              <dgm:constr type="l" for="ch" forName="ParentBackground1" refType="w" fact="0.03"/>
              <dgm:constr type="t" for="ch" forName="ParentBackground1" refType="h" fact="0.1262"/>
              <dgm:constr type="w" for="ch" forName="ParentBackground1" refType="w" fact="0.1263"/>
              <dgm:constr type="h" for="ch" forName="ParentBackground1" refType="h" fact="0.5319"/>
              <dgm:constr type="l" for="ch" forName="Child1" refType="w" fact="0.03"/>
              <dgm:constr type="t" for="ch" forName="Child1" refType="h" fact="0.6876"/>
              <dgm:constr type="w" for="ch" forName="Child1" refType="w" fact="0.1263"/>
              <dgm:constr type="h" for="ch" forName="Child1" refType="h" fact="0.3124"/>
            </dgm:constrLst>
          </dgm:if>
          <dgm:if name="Name11"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l" for="ch" forName="Parent8" refType="w" fact="0.901"/>
              <dgm:constr type="t" for="ch" forName="Parent8" refType="h" fact="0.2022"/>
              <dgm:constr type="w" for="ch" forName="Parent8" refType="w" fact="0.0792"/>
              <dgm:constr type="h" for="ch" forName="Parent8" refType="h" fact="0.3799"/>
              <dgm:constr type="l" for="ch" forName="Parent7" refType="w" fact="0.7783"/>
              <dgm:constr type="t" for="ch" forName="Parent7" refType="h" fact="0.2022"/>
              <dgm:constr type="w" for="ch" forName="Parent7" refType="w" fact="0.0792"/>
              <dgm:constr type="h" for="ch" forName="Parent7" refType="h" fact="0.3799"/>
              <dgm:constr type="l" for="ch" forName="Parent6" refType="w" fact="0.6556"/>
              <dgm:constr type="t" for="ch" forName="Parent6" refType="h" fact="0.2022"/>
              <dgm:constr type="w" for="ch" forName="Parent6" refType="w" fact="0.0792"/>
              <dgm:constr type="h" for="ch" forName="Parent6" refType="h" fact="0.3799"/>
              <dgm:constr type="l" for="ch" forName="Parent5" refType="w" fact="0.5329"/>
              <dgm:constr type="t" for="ch" forName="Parent5" refType="h" fact="0.2022"/>
              <dgm:constr type="w" for="ch" forName="Parent5" refType="w" fact="0.0792"/>
              <dgm:constr type="h" for="ch" forName="Parent5" refType="h" fact="0.3799"/>
              <dgm:constr type="l" for="ch" forName="Parent4" refType="w" fact="0.4102"/>
              <dgm:constr type="t" for="ch" forName="Parent4" refType="h" fact="0.2022"/>
              <dgm:constr type="w" for="ch" forName="Parent4" refType="w" fact="0.0792"/>
              <dgm:constr type="h" for="ch" forName="Parent4" refType="h" fact="0.3799"/>
              <dgm:constr type="l" for="ch" forName="Parent3" refType="w" fact="0.2875"/>
              <dgm:constr type="t" for="ch" forName="Parent3" refType="h" fact="0.2022"/>
              <dgm:constr type="w" for="ch" forName="Parent3" refType="w" fact="0.0792"/>
              <dgm:constr type="h" for="ch" forName="Parent3" refType="h" fact="0.3799"/>
              <dgm:constr type="l" for="ch" forName="Parent2" refType="w" fact="0.1648"/>
              <dgm:constr type="t" for="ch" forName="Parent2" refType="h" fact="0.2022"/>
              <dgm:constr type="w" for="ch" forName="Parent2" refType="w" fact="0.0792"/>
              <dgm:constr type="h" for="ch" forName="Parent2" refType="h" fact="0.3799"/>
              <dgm:constr type="l" for="ch" forName="Parent1" refType="w" fact="0.0421"/>
              <dgm:constr type="t" for="ch" forName="Parent1" refType="h" fact="0.2022"/>
              <dgm:constr type="w" for="ch" forName="Parent1" refType="w" fact="0.0792"/>
              <dgm:constr type="h" for="ch" forName="Parent1" refType="h" fact="0.3799"/>
              <dgm:constr type="l" for="ch" forName="Accent8" refType="w" fact="0.8813"/>
              <dgm:constr type="t" for="ch" forName="Accent8" refType="h" fact="0.1072"/>
              <dgm:constr type="w" for="ch" forName="Accent8" refType="w" fact="0.1187"/>
              <dgm:constr type="h" for="ch" forName="Accent8" refType="h" fact="0.5699"/>
              <dgm:constr type="l" for="ch" forName="ParentBackground8" refType="w" fact="0.8852"/>
              <dgm:constr type="t" for="ch" forName="ParentBackground8" refType="h" fact="0.1262"/>
              <dgm:constr type="w" for="ch" forName="ParentBackground8" refType="w" fact="0.1108"/>
              <dgm:constr type="h" for="ch" forName="ParentBackground8" refType="h" fact="0.5319"/>
              <dgm:constr type="l" for="ch" forName="Child8" refType="w" fact="0.8852"/>
              <dgm:constr type="t" for="ch" forName="Child8" refType="h" fact="0.6876"/>
              <dgm:constr type="w" for="ch" forName="Child8" refType="w" fact="0.1108"/>
              <dgm:constr type="h" for="ch" forName="Child8" refType="h" fact="0.3124"/>
              <dgm:constr type="l" for="ch" forName="Accent7" refType="w" fact="0.7339"/>
              <dgm:constr type="t" for="ch" forName="Accent7" refType="h" fact="-0.0109"/>
              <dgm:constr type="w" for="ch" forName="Accent7" refType="w" fact="0.1679"/>
              <dgm:constr type="h" for="ch" forName="Accent7" refType="h" fact="0.806"/>
              <dgm:constr type="l" for="ch" forName="ParentBackground7" refType="w" fact="0.7625"/>
              <dgm:constr type="t" for="ch" forName="ParentBackground7" refType="h" fact="0.1262"/>
              <dgm:constr type="w" for="ch" forName="ParentBackground7" refType="w" fact="0.1108"/>
              <dgm:constr type="h" for="ch" forName="ParentBackground7" refType="h" fact="0.5319"/>
              <dgm:constr type="l" for="ch" forName="Child7" refType="w" fact="0.7625"/>
              <dgm:constr type="t" for="ch" forName="Child7" refType="h" fact="0.6876"/>
              <dgm:constr type="w" for="ch" forName="Child7" refType="w" fact="0.1108"/>
              <dgm:constr type="h" for="ch" forName="Child7" refType="h" fact="0.3124"/>
              <dgm:constr type="l" for="ch" forName="Accent6" refType="w" fact="0.6112"/>
              <dgm:constr type="t" for="ch" forName="Accent6" refType="h" fact="-0.0109"/>
              <dgm:constr type="w" for="ch" forName="Accent6" refType="w" fact="0.1679"/>
              <dgm:constr type="h" for="ch" forName="Accent6" refType="h" fact="0.806"/>
              <dgm:constr type="l" for="ch" forName="ParentBackground6" refType="w" fact="0.6398"/>
              <dgm:constr type="t" for="ch" forName="ParentBackground6" refType="h" fact="0.1262"/>
              <dgm:constr type="w" for="ch" forName="ParentBackground6" refType="w" fact="0.1108"/>
              <dgm:constr type="h" for="ch" forName="ParentBackground6" refType="h" fact="0.5319"/>
              <dgm:constr type="l" for="ch" forName="Child6" refType="w" fact="0.6398"/>
              <dgm:constr type="t" for="ch" forName="Child6" refType="h" fact="0.6876"/>
              <dgm:constr type="w" for="ch" forName="Child6" refType="w" fact="0.1108"/>
              <dgm:constr type="h" for="ch" forName="Child6" refType="h" fact="0.3124"/>
              <dgm:constr type="l" for="ch" forName="Accent5" refType="w" fact="0.4885"/>
              <dgm:constr type="t" for="ch" forName="Accent5" refType="h" fact="-0.0109"/>
              <dgm:constr type="w" for="ch" forName="Accent5" refType="w" fact="0.1679"/>
              <dgm:constr type="h" for="ch" forName="Accent5" refType="h" fact="0.806"/>
              <dgm:constr type="l" for="ch" forName="ParentBackground5" refType="w" fact="0.5171"/>
              <dgm:constr type="t" for="ch" forName="ParentBackground5" refType="h" fact="0.1262"/>
              <dgm:constr type="w" for="ch" forName="ParentBackground5" refType="w" fact="0.1108"/>
              <dgm:constr type="h" for="ch" forName="ParentBackground5" refType="h" fact="0.5319"/>
              <dgm:constr type="l" for="ch" forName="Child5" refType="w" fact="0.5171"/>
              <dgm:constr type="t" for="ch" forName="Child5" refType="h" fact="0.6876"/>
              <dgm:constr type="w" for="ch" forName="Child5" refType="w" fact="0.1108"/>
              <dgm:constr type="h" for="ch" forName="Child5" refType="h" fact="0.3124"/>
              <dgm:constr type="l" for="ch" forName="Accent4" refType="w" fact="0.3658"/>
              <dgm:constr type="t" for="ch" forName="Accent4" refType="h" fact="-0.0109"/>
              <dgm:constr type="w" for="ch" forName="Accent4" refType="w" fact="0.1679"/>
              <dgm:constr type="h" for="ch" forName="Accent4" refType="h" fact="0.806"/>
              <dgm:constr type="l" for="ch" forName="ParentBackground4" refType="w" fact="0.3944"/>
              <dgm:constr type="t" for="ch" forName="ParentBackground4" refType="h" fact="0.1262"/>
              <dgm:constr type="w" for="ch" forName="ParentBackground4" refType="w" fact="0.1108"/>
              <dgm:constr type="h" for="ch" forName="ParentBackground4" refType="h" fact="0.5319"/>
              <dgm:constr type="l" for="ch" forName="Child4" refType="w" fact="0.3944"/>
              <dgm:constr type="t" for="ch" forName="Child4" refType="h" fact="0.6876"/>
              <dgm:constr type="w" for="ch" forName="Child4" refType="w" fact="0.1108"/>
              <dgm:constr type="h" for="ch" forName="Child4" refType="h" fact="0.3124"/>
              <dgm:constr type="l" for="ch" forName="Accent3" refType="w" fact="0.2431"/>
              <dgm:constr type="t" for="ch" forName="Accent3" refType="h" fact="-0.0109"/>
              <dgm:constr type="w" for="ch" forName="Accent3" refType="w" fact="0.1679"/>
              <dgm:constr type="h" for="ch" forName="Accent3" refType="h" fact="0.806"/>
              <dgm:constr type="l" for="ch" forName="ParentBackground3" refType="w" fact="0.2717"/>
              <dgm:constr type="t" for="ch" forName="ParentBackground3" refType="h" fact="0.1262"/>
              <dgm:constr type="w" for="ch" forName="ParentBackground3" refType="w" fact="0.1108"/>
              <dgm:constr type="h" for="ch" forName="ParentBackground3" refType="h" fact="0.5319"/>
              <dgm:constr type="l" for="ch" forName="Child3" refType="w" fact="0.2717"/>
              <dgm:constr type="t" for="ch" forName="Child3" refType="h" fact="0.6876"/>
              <dgm:constr type="w" for="ch" forName="Child3" refType="w" fact="0.1108"/>
              <dgm:constr type="h" for="ch" forName="Child3" refType="h" fact="0.3124"/>
              <dgm:constr type="l" for="ch" forName="Accent2" refType="w" fact="0.1204"/>
              <dgm:constr type="t" for="ch" forName="Accent2" refType="h" fact="-0.0109"/>
              <dgm:constr type="w" for="ch" forName="Accent2" refType="w" fact="0.1679"/>
              <dgm:constr type="h" for="ch" forName="Accent2" refType="h" fact="0.806"/>
              <dgm:constr type="l" for="ch" forName="ParentBackground2" refType="w" fact="0.149"/>
              <dgm:constr type="t" for="ch" forName="ParentBackground2" refType="h" fact="0.1262"/>
              <dgm:constr type="w" for="ch" forName="ParentBackground2" refType="w" fact="0.1108"/>
              <dgm:constr type="h" for="ch" forName="ParentBackground2" refType="h" fact="0.5319"/>
              <dgm:constr type="l" for="ch" forName="Child2" refType="w" fact="0.149"/>
              <dgm:constr type="t" for="ch" forName="Child2" refType="h" fact="0.6876"/>
              <dgm:constr type="w" for="ch" forName="Child2" refType="w" fact="0.1108"/>
              <dgm:constr type="h" for="ch" forName="Child2" refType="h" fact="0.3124"/>
              <dgm:constr type="l" for="ch" forName="Accent1" refType="w" fact="-0.0023"/>
              <dgm:constr type="t" for="ch" forName="Accent1" refType="h" fact="-0.0109"/>
              <dgm:constr type="w" for="ch" forName="Accent1" refType="w" fact="0.1679"/>
              <dgm:constr type="h" for="ch" forName="Accent1" refType="h" fact="0.806"/>
              <dgm:constr type="l" for="ch" forName="ParentBackground1" refType="w" fact="0.0263"/>
              <dgm:constr type="t" for="ch" forName="ParentBackground1" refType="h" fact="0.1262"/>
              <dgm:constr type="w" for="ch" forName="ParentBackground1" refType="w" fact="0.1108"/>
              <dgm:constr type="h" for="ch" forName="ParentBackground1" refType="h" fact="0.5319"/>
              <dgm:constr type="l" for="ch" forName="Child1" refType="w" fact="0.0263"/>
              <dgm:constr type="t" for="ch" forName="Child1" refType="h" fact="0.6876"/>
              <dgm:constr type="w" for="ch" forName="Child1" refType="w" fact="0.1108"/>
              <dgm:constr type="h" for="ch" forName="Child1" refType="h" fact="0.3124"/>
            </dgm:constrLst>
          </dgm:if>
          <dgm:if name="Name12"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l" for="ch" forName="Parent9" refType="w" fact="0.9119"/>
              <dgm:constr type="t" for="ch" forName="Parent9" refType="h" fact="0.2022"/>
              <dgm:constr type="w" for="ch" forName="Parent9" refType="w" fact="0.0705"/>
              <dgm:constr type="h" for="ch" forName="Parent9" refType="h" fact="0.3799"/>
              <dgm:constr type="l" for="ch" forName="Parent8" refType="w" fact="0.8026"/>
              <dgm:constr type="t" for="ch" forName="Parent8" refType="h" fact="0.2022"/>
              <dgm:constr type="w" for="ch" forName="Parent8" refType="w" fact="0.0705"/>
              <dgm:constr type="h" for="ch" forName="Parent8" refType="h" fact="0.3799"/>
              <dgm:constr type="l" for="ch" forName="Parent7" refType="w" fact="0.6933"/>
              <dgm:constr type="t" for="ch" forName="Parent7" refType="h" fact="0.2022"/>
              <dgm:constr type="w" for="ch" forName="Parent7" refType="w" fact="0.0705"/>
              <dgm:constr type="h" for="ch" forName="Parent7" refType="h" fact="0.3799"/>
              <dgm:constr type="l" for="ch" forName="Parent6" refType="w" fact="0.584"/>
              <dgm:constr type="t" for="ch" forName="Parent6" refType="h" fact="0.2022"/>
              <dgm:constr type="w" for="ch" forName="Parent6" refType="w" fact="0.0705"/>
              <dgm:constr type="h" for="ch" forName="Parent6" refType="h" fact="0.3799"/>
              <dgm:constr type="l" for="ch" forName="Parent5" refType="w" fact="0.4747"/>
              <dgm:constr type="t" for="ch" forName="Parent5" refType="h" fact="0.2022"/>
              <dgm:constr type="w" for="ch" forName="Parent5" refType="w" fact="0.0705"/>
              <dgm:constr type="h" for="ch" forName="Parent5" refType="h" fact="0.3799"/>
              <dgm:constr type="l" for="ch" forName="Parent4" refType="w" fact="0.3654"/>
              <dgm:constr type="t" for="ch" forName="Parent4" refType="h" fact="0.2022"/>
              <dgm:constr type="w" for="ch" forName="Parent4" refType="w" fact="0.0705"/>
              <dgm:constr type="h" for="ch" forName="Parent4" refType="h" fact="0.3799"/>
              <dgm:constr type="l" for="ch" forName="Parent3" refType="w" fact="0.2561"/>
              <dgm:constr type="t" for="ch" forName="Parent3" refType="h" fact="0.2022"/>
              <dgm:constr type="w" for="ch" forName="Parent3" refType="w" fact="0.0705"/>
              <dgm:constr type="h" for="ch" forName="Parent3" refType="h" fact="0.3799"/>
              <dgm:constr type="l" for="ch" forName="Parent2" refType="w" fact="0.1468"/>
              <dgm:constr type="t" for="ch" forName="Parent2" refType="h" fact="0.2022"/>
              <dgm:constr type="w" for="ch" forName="Parent2" refType="w" fact="0.0705"/>
              <dgm:constr type="h" for="ch" forName="Parent2" refType="h" fact="0.3799"/>
              <dgm:constr type="l" for="ch" forName="Parent1" refType="w" fact="0.0375"/>
              <dgm:constr type="t" for="ch" forName="Parent1" refType="h" fact="0.2022"/>
              <dgm:constr type="w" for="ch" forName="Parent1" refType="w" fact="0.0705"/>
              <dgm:constr type="h" for="ch" forName="Parent1" refType="h" fact="0.3799"/>
              <dgm:constr type="l" for="ch" forName="Accent9" refType="w" fact="0.8942"/>
              <dgm:constr type="t" for="ch" forName="Accent9" refType="h" fact="0.1072"/>
              <dgm:constr type="w" for="ch" forName="Accent9" refType="w" fact="0.1058"/>
              <dgm:constr type="h" for="ch" forName="Accent9" refType="h" fact="0.5699"/>
              <dgm:constr type="l" for="ch" forName="ParentBackground9" refType="w" fact="0.8978"/>
              <dgm:constr type="t" for="ch" forName="ParentBackground9" refType="h" fact="0.1262"/>
              <dgm:constr type="w" for="ch" forName="ParentBackground9" refType="w" fact="0.0987"/>
              <dgm:constr type="h" for="ch" forName="ParentBackground9" refType="h" fact="0.5319"/>
              <dgm:constr type="l" for="ch" forName="Child9" refType="w" fact="0.8978"/>
              <dgm:constr type="t" for="ch" forName="Child9" refType="h" fact="0.6876"/>
              <dgm:constr type="w" for="ch" forName="Child9" refType="w" fact="0.0987"/>
              <dgm:constr type="h" for="ch" forName="Child9" refType="h" fact="0.3124"/>
              <dgm:constr type="l" for="ch" forName="Accent8" refType="w" fact="0.763"/>
              <dgm:constr type="t" for="ch" forName="Accent8" refType="h" fact="-0.0109"/>
              <dgm:constr type="w" for="ch" forName="Accent8" refType="w" fact="0.1496"/>
              <dgm:constr type="h" for="ch" forName="Accent8" refType="h" fact="0.806"/>
              <dgm:constr type="l" for="ch" forName="ParentBackground8" refType="w" fact="0.7885"/>
              <dgm:constr type="t" for="ch" forName="ParentBackground8" refType="h" fact="0.1262"/>
              <dgm:constr type="w" for="ch" forName="ParentBackground8" refType="w" fact="0.0987"/>
              <dgm:constr type="h" for="ch" forName="ParentBackground8" refType="h" fact="0.5319"/>
              <dgm:constr type="l" for="ch" forName="Child8" refType="w" fact="0.7885"/>
              <dgm:constr type="t" for="ch" forName="Child8" refType="h" fact="0.6876"/>
              <dgm:constr type="w" for="ch" forName="Child8" refType="w" fact="0.0987"/>
              <dgm:constr type="h" for="ch" forName="Child8" refType="h" fact="0.3124"/>
              <dgm:constr type="l" for="ch" forName="Accent7" refType="w" fact="0.6538"/>
              <dgm:constr type="t" for="ch" forName="Accent7" refType="h" fact="-0.0109"/>
              <dgm:constr type="w" for="ch" forName="Accent7" refType="w" fact="0.1496"/>
              <dgm:constr type="h" for="ch" forName="Accent7" refType="h" fact="0.806"/>
              <dgm:constr type="l" for="ch" forName="ParentBackground7" refType="w" fact="0.6792"/>
              <dgm:constr type="t" for="ch" forName="ParentBackground7" refType="h" fact="0.1262"/>
              <dgm:constr type="w" for="ch" forName="ParentBackground7" refType="w" fact="0.0987"/>
              <dgm:constr type="h" for="ch" forName="ParentBackground7" refType="h" fact="0.5319"/>
              <dgm:constr type="l" for="ch" forName="Child7" refType="w" fact="0.6792"/>
              <dgm:constr type="t" for="ch" forName="Child7" refType="h" fact="0.6876"/>
              <dgm:constr type="w" for="ch" forName="Child7" refType="w" fact="0.0987"/>
              <dgm:constr type="h" for="ch" forName="Child7" refType="h" fact="0.3124"/>
              <dgm:constr type="l" for="ch" forName="Accent6" refType="w" fact="0.5445"/>
              <dgm:constr type="t" for="ch" forName="Accent6" refType="h" fact="-0.0109"/>
              <dgm:constr type="w" for="ch" forName="Accent6" refType="w" fact="0.1496"/>
              <dgm:constr type="h" for="ch" forName="Accent6" refType="h" fact="0.806"/>
              <dgm:constr type="l" for="ch" forName="ParentBackground6" refType="w" fact="0.5699"/>
              <dgm:constr type="t" for="ch" forName="ParentBackground6" refType="h" fact="0.1262"/>
              <dgm:constr type="w" for="ch" forName="ParentBackground6" refType="w" fact="0.0987"/>
              <dgm:constr type="h" for="ch" forName="ParentBackground6" refType="h" fact="0.5319"/>
              <dgm:constr type="l" for="ch" forName="Child6" refType="w" fact="0.5699"/>
              <dgm:constr type="t" for="ch" forName="Child6" refType="h" fact="0.6876"/>
              <dgm:constr type="w" for="ch" forName="Child6" refType="w" fact="0.0987"/>
              <dgm:constr type="h" for="ch" forName="Child6" refType="h" fact="0.3124"/>
              <dgm:constr type="l" for="ch" forName="Accent5" refType="w" fact="0.4352"/>
              <dgm:constr type="t" for="ch" forName="Accent5" refType="h" fact="-0.0109"/>
              <dgm:constr type="w" for="ch" forName="Accent5" refType="w" fact="0.1496"/>
              <dgm:constr type="h" for="ch" forName="Accent5" refType="h" fact="0.806"/>
              <dgm:constr type="l" for="ch" forName="ParentBackground5" refType="w" fact="0.4606"/>
              <dgm:constr type="t" for="ch" forName="ParentBackground5" refType="h" fact="0.1262"/>
              <dgm:constr type="w" for="ch" forName="ParentBackground5" refType="w" fact="0.0987"/>
              <dgm:constr type="h" for="ch" forName="ParentBackground5" refType="h" fact="0.5319"/>
              <dgm:constr type="l" for="ch" forName="Child5" refType="w" fact="0.4606"/>
              <dgm:constr type="t" for="ch" forName="Child5" refType="h" fact="0.6876"/>
              <dgm:constr type="w" for="ch" forName="Child5" refType="w" fact="0.0987"/>
              <dgm:constr type="h" for="ch" forName="Child5" refType="h" fact="0.3124"/>
              <dgm:constr type="l" for="ch" forName="Accent4" refType="w" fact="0.3259"/>
              <dgm:constr type="t" for="ch" forName="Accent4" refType="h" fact="-0.0109"/>
              <dgm:constr type="w" for="ch" forName="Accent4" refType="w" fact="0.1496"/>
              <dgm:constr type="h" for="ch" forName="Accent4" refType="h" fact="0.806"/>
              <dgm:constr type="l" for="ch" forName="ParentBackground4" refType="w" fact="0.3513"/>
              <dgm:constr type="t" for="ch" forName="ParentBackground4" refType="h" fact="0.1262"/>
              <dgm:constr type="w" for="ch" forName="ParentBackground4" refType="w" fact="0.0987"/>
              <dgm:constr type="h" for="ch" forName="ParentBackground4" refType="h" fact="0.5319"/>
              <dgm:constr type="l" for="ch" forName="Child4" refType="w" fact="0.3513"/>
              <dgm:constr type="t" for="ch" forName="Child4" refType="h" fact="0.6876"/>
              <dgm:constr type="w" for="ch" forName="Child4" refType="w" fact="0.0987"/>
              <dgm:constr type="h" for="ch" forName="Child4" refType="h" fact="0.3124"/>
              <dgm:constr type="l" for="ch" forName="Accent3" refType="w" fact="0.2166"/>
              <dgm:constr type="t" for="ch" forName="Accent3" refType="h" fact="-0.0109"/>
              <dgm:constr type="w" for="ch" forName="Accent3" refType="w" fact="0.1496"/>
              <dgm:constr type="h" for="ch" forName="Accent3" refType="h" fact="0.806"/>
              <dgm:constr type="l" for="ch" forName="ParentBackground3" refType="w" fact="0.242"/>
              <dgm:constr type="t" for="ch" forName="ParentBackground3" refType="h" fact="0.1262"/>
              <dgm:constr type="w" for="ch" forName="ParentBackground3" refType="w" fact="0.0987"/>
              <dgm:constr type="h" for="ch" forName="ParentBackground3" refType="h" fact="0.5319"/>
              <dgm:constr type="l" for="ch" forName="Child3" refType="w" fact="0.242"/>
              <dgm:constr type="t" for="ch" forName="Child3" refType="h" fact="0.6876"/>
              <dgm:constr type="w" for="ch" forName="Child3" refType="w" fact="0.0987"/>
              <dgm:constr type="h" for="ch" forName="Child3" refType="h" fact="0.3124"/>
              <dgm:constr type="l" for="ch" forName="Accent2" refType="w" fact="0.1073"/>
              <dgm:constr type="t" for="ch" forName="Accent2" refType="h" fact="-0.0109"/>
              <dgm:constr type="w" for="ch" forName="Accent2" refType="w" fact="0.1496"/>
              <dgm:constr type="h" for="ch" forName="Accent2" refType="h" fact="0.806"/>
              <dgm:constr type="l" for="ch" forName="ParentBackground2" refType="w" fact="0.1327"/>
              <dgm:constr type="t" for="ch" forName="ParentBackground2" refType="h" fact="0.1262"/>
              <dgm:constr type="w" for="ch" forName="ParentBackground2" refType="w" fact="0.0987"/>
              <dgm:constr type="h" for="ch" forName="ParentBackground2" refType="h" fact="0.5319"/>
              <dgm:constr type="l" for="ch" forName="Child2" refType="w" fact="0.1327"/>
              <dgm:constr type="t" for="ch" forName="Child2" refType="h" fact="0.6876"/>
              <dgm:constr type="w" for="ch" forName="Child2" refType="w" fact="0.0987"/>
              <dgm:constr type="h" for="ch" forName="Child2" refType="h" fact="0.3124"/>
              <dgm:constr type="l" for="ch" forName="Accent1" refType="w" fact="-0.002"/>
              <dgm:constr type="t" for="ch" forName="Accent1" refType="h" fact="-0.0109"/>
              <dgm:constr type="w" for="ch" forName="Accent1" refType="w" fact="0.1496"/>
              <dgm:constr type="h" for="ch" forName="Accent1" refType="h" fact="0.806"/>
              <dgm:constr type="l" for="ch" forName="ParentBackground1" refType="w" fact="0.0234"/>
              <dgm:constr type="t" for="ch" forName="ParentBackground1" refType="h" fact="0.1262"/>
              <dgm:constr type="w" for="ch" forName="ParentBackground1" refType="w" fact="0.0987"/>
              <dgm:constr type="h" for="ch" forName="ParentBackground1" refType="h" fact="0.5319"/>
              <dgm:constr type="l" for="ch" forName="Child1" refType="w" fact="0.0234"/>
              <dgm:constr type="t" for="ch" forName="Child1" refType="h" fact="0.6876"/>
              <dgm:constr type="w" for="ch" forName="Child1" refType="w" fact="0.0987"/>
              <dgm:constr type="h" for="ch" forName="Child1" refType="h" fact="0.3124"/>
            </dgm:constrLst>
          </dgm:if>
          <dgm:if name="Name13"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l" for="ch" forName="Parent10" refType="w" fact="0.9205"/>
              <dgm:constr type="t" for="ch" forName="Parent10" refType="h" fact="0.2022"/>
              <dgm:constr type="w" for="ch" forName="Parent10" refType="w" fact="0.0636"/>
              <dgm:constr type="h" for="ch" forName="Parent10" refType="h" fact="0.3799"/>
              <dgm:constr type="l" for="ch" forName="Parent9" refType="w" fact="0.822"/>
              <dgm:constr type="t" for="ch" forName="Parent9" refType="h" fact="0.2022"/>
              <dgm:constr type="w" for="ch" forName="Parent9" refType="w" fact="0.0636"/>
              <dgm:constr type="h" for="ch" forName="Parent9" refType="h" fact="0.3799"/>
              <dgm:constr type="l" for="ch" forName="Parent8" refType="w" fact="0.7235"/>
              <dgm:constr type="t" for="ch" forName="Parent8" refType="h" fact="0.2022"/>
              <dgm:constr type="w" for="ch" forName="Parent8" refType="w" fact="0.0636"/>
              <dgm:constr type="h" for="ch" forName="Parent8" refType="h" fact="0.3799"/>
              <dgm:constr type="l" for="ch" forName="Parent7" refType="w" fact="0.625"/>
              <dgm:constr type="t" for="ch" forName="Parent7" refType="h" fact="0.2022"/>
              <dgm:constr type="w" for="ch" forName="Parent7" refType="w" fact="0.0636"/>
              <dgm:constr type="h" for="ch" forName="Parent7" refType="h" fact="0.3799"/>
              <dgm:constr type="l" for="ch" forName="Parent6" refType="w" fact="0.5264"/>
              <dgm:constr type="t" for="ch" forName="Parent6" refType="h" fact="0.2022"/>
              <dgm:constr type="w" for="ch" forName="Parent6" refType="w" fact="0.0636"/>
              <dgm:constr type="h" for="ch" forName="Parent6" refType="h" fact="0.3799"/>
              <dgm:constr type="l" for="ch" forName="Parent5" refType="w" fact="0.4279"/>
              <dgm:constr type="t" for="ch" forName="Parent5" refType="h" fact="0.2022"/>
              <dgm:constr type="w" for="ch" forName="Parent5" refType="w" fact="0.0636"/>
              <dgm:constr type="h" for="ch" forName="Parent5" refType="h" fact="0.3799"/>
              <dgm:constr type="l" for="ch" forName="Parent4" refType="w" fact="0.3294"/>
              <dgm:constr type="t" for="ch" forName="Parent4" refType="h" fact="0.2022"/>
              <dgm:constr type="w" for="ch" forName="Parent4" refType="w" fact="0.0636"/>
              <dgm:constr type="h" for="ch" forName="Parent4" refType="h" fact="0.3799"/>
              <dgm:constr type="l" for="ch" forName="Parent3" refType="w" fact="0.2309"/>
              <dgm:constr type="t" for="ch" forName="Parent3" refType="h" fact="0.2022"/>
              <dgm:constr type="w" for="ch" forName="Parent3" refType="w" fact="0.0636"/>
              <dgm:constr type="h" for="ch" forName="Parent3" refType="h" fact="0.3799"/>
              <dgm:constr type="l" for="ch" forName="Parent2" refType="w" fact="0.1324"/>
              <dgm:constr type="t" for="ch" forName="Parent2" refType="h" fact="0.2022"/>
              <dgm:constr type="w" for="ch" forName="Parent2" refType="w" fact="0.0636"/>
              <dgm:constr type="h" for="ch" forName="Parent2" refType="h" fact="0.3799"/>
              <dgm:constr type="l" for="ch" forName="Parent1" refType="w" fact="0.0338"/>
              <dgm:constr type="t" for="ch" forName="Parent1" refType="h" fact="0.2022"/>
              <dgm:constr type="w" for="ch" forName="Parent1" refType="w" fact="0.0636"/>
              <dgm:constr type="h" for="ch" forName="Parent1" refType="h" fact="0.3799"/>
              <dgm:constr type="l" for="ch" forName="Accent10" refType="w" fact="0.9047"/>
              <dgm:constr type="t" for="ch" forName="Accent10" refType="h" fact="0.1072"/>
              <dgm:constr type="w" for="ch" forName="Accent10" refType="w" fact="0.0953"/>
              <dgm:constr type="h" for="ch" forName="Accent10" refType="h" fact="0.5699"/>
              <dgm:constr type="l" for="ch" forName="ParentBackground10" refType="w" fact="0.9078"/>
              <dgm:constr type="t" for="ch" forName="ParentBackground10" refType="h" fact="0.1262"/>
              <dgm:constr type="w" for="ch" forName="ParentBackground10" refType="w" fact="0.089"/>
              <dgm:constr type="h" for="ch" forName="ParentBackground10" refType="h" fact="0.5319"/>
              <dgm:constr type="l" for="ch" forName="Child10" refType="w" fact="0.9078"/>
              <dgm:constr type="t" for="ch" forName="Child10" refType="h" fact="0.6876"/>
              <dgm:constr type="w" for="ch" forName="Child10" refType="w" fact="0.089"/>
              <dgm:constr type="h" for="ch" forName="Child10" refType="h" fact="0.3124"/>
              <dgm:constr type="l" for="ch" forName="Accent9" refType="w" fact="0.7864"/>
              <dgm:constr type="t" for="ch" forName="Accent9" refType="h" fact="-0.0109"/>
              <dgm:constr type="w" for="ch" forName="Accent9" refType="w" fact="0.1348"/>
              <dgm:constr type="h" for="ch" forName="Accent9" refType="h" fact="0.806"/>
              <dgm:constr type="l" for="ch" forName="ParentBackground9" refType="w" fact="0.8093"/>
              <dgm:constr type="t" for="ch" forName="ParentBackground9" refType="h" fact="0.1262"/>
              <dgm:constr type="w" for="ch" forName="ParentBackground9" refType="w" fact="0.089"/>
              <dgm:constr type="h" for="ch" forName="ParentBackground9" refType="h" fact="0.5319"/>
              <dgm:constr type="l" for="ch" forName="Child9" refType="w" fact="0.8093"/>
              <dgm:constr type="t" for="ch" forName="Child9" refType="h" fact="0.6876"/>
              <dgm:constr type="w" for="ch" forName="Child9" refType="w" fact="0.089"/>
              <dgm:constr type="h" for="ch" forName="Child9" refType="h" fact="0.3124"/>
              <dgm:constr type="l" for="ch" forName="Accent8" refType="w" fact="0.6879"/>
              <dgm:constr type="t" for="ch" forName="Accent8" refType="h" fact="-0.0109"/>
              <dgm:constr type="w" for="ch" forName="Accent8" refType="w" fact="0.1348"/>
              <dgm:constr type="h" for="ch" forName="Accent8" refType="h" fact="0.806"/>
              <dgm:constr type="l" for="ch" forName="ParentBackground8" refType="w" fact="0.7108"/>
              <dgm:constr type="t" for="ch" forName="ParentBackground8" refType="h" fact="0.1262"/>
              <dgm:constr type="w" for="ch" forName="ParentBackground8" refType="w" fact="0.089"/>
              <dgm:constr type="h" for="ch" forName="ParentBackground8" refType="h" fact="0.5319"/>
              <dgm:constr type="l" for="ch" forName="Child8" refType="w" fact="0.7108"/>
              <dgm:constr type="t" for="ch" forName="Child8" refType="h" fact="0.6876"/>
              <dgm:constr type="w" for="ch" forName="Child8" refType="w" fact="0.089"/>
              <dgm:constr type="h" for="ch" forName="Child8" refType="h" fact="0.3124"/>
              <dgm:constr type="l" for="ch" forName="Accent7" refType="w" fact="0.5893"/>
              <dgm:constr type="t" for="ch" forName="Accent7" refType="h" fact="-0.0109"/>
              <dgm:constr type="w" for="ch" forName="Accent7" refType="w" fact="0.1348"/>
              <dgm:constr type="h" for="ch" forName="Accent7" refType="h" fact="0.806"/>
              <dgm:constr type="l" for="ch" forName="ParentBackground7" refType="w" fact="0.6123"/>
              <dgm:constr type="t" for="ch" forName="ParentBackground7" refType="h" fact="0.1262"/>
              <dgm:constr type="w" for="ch" forName="ParentBackground7" refType="w" fact="0.089"/>
              <dgm:constr type="h" for="ch" forName="ParentBackground7" refType="h" fact="0.5319"/>
              <dgm:constr type="l" for="ch" forName="Child7" refType="w" fact="0.6123"/>
              <dgm:constr type="t" for="ch" forName="Child7" refType="h" fact="0.6876"/>
              <dgm:constr type="w" for="ch" forName="Child7" refType="w" fact="0.089"/>
              <dgm:constr type="h" for="ch" forName="Child7" refType="h" fact="0.3124"/>
              <dgm:constr type="l" for="ch" forName="Accent6" refType="w" fact="0.4908"/>
              <dgm:constr type="t" for="ch" forName="Accent6" refType="h" fact="-0.0109"/>
              <dgm:constr type="w" for="ch" forName="Accent6" refType="w" fact="0.1348"/>
              <dgm:constr type="h" for="ch" forName="Accent6" refType="h" fact="0.806"/>
              <dgm:constr type="l" for="ch" forName="ParentBackground6" refType="w" fact="0.5137"/>
              <dgm:constr type="t" for="ch" forName="ParentBackground6" refType="h" fact="0.1262"/>
              <dgm:constr type="w" for="ch" forName="ParentBackground6" refType="w" fact="0.089"/>
              <dgm:constr type="h" for="ch" forName="ParentBackground6" refType="h" fact="0.5319"/>
              <dgm:constr type="l" for="ch" forName="Child6" refType="w" fact="0.5137"/>
              <dgm:constr type="t" for="ch" forName="Child6" refType="h" fact="0.6876"/>
              <dgm:constr type="w" for="ch" forName="Child6" refType="w" fact="0.089"/>
              <dgm:constr type="h" for="ch" forName="Child6" refType="h" fact="0.3124"/>
              <dgm:constr type="l" for="ch" forName="Accent5" refType="w" fact="0.3923"/>
              <dgm:constr type="t" for="ch" forName="Accent5" refType="h" fact="-0.0109"/>
              <dgm:constr type="w" for="ch" forName="Accent5" refType="w" fact="0.1348"/>
              <dgm:constr type="h" for="ch" forName="Accent5" refType="h" fact="0.806"/>
              <dgm:constr type="l" for="ch" forName="ParentBackground5" refType="w" fact="0.4152"/>
              <dgm:constr type="t" for="ch" forName="ParentBackground5" refType="h" fact="0.1262"/>
              <dgm:constr type="w" for="ch" forName="ParentBackground5" refType="w" fact="0.089"/>
              <dgm:constr type="h" for="ch" forName="ParentBackground5" refType="h" fact="0.5319"/>
              <dgm:constr type="l" for="ch" forName="Child5" refType="w" fact="0.4152"/>
              <dgm:constr type="t" for="ch" forName="Child5" refType="h" fact="0.6876"/>
              <dgm:constr type="w" for="ch" forName="Child5" refType="w" fact="0.089"/>
              <dgm:constr type="h" for="ch" forName="Child5" refType="h" fact="0.3124"/>
              <dgm:constr type="l" for="ch" forName="Accent4" refType="w" fact="0.2938"/>
              <dgm:constr type="t" for="ch" forName="Accent4" refType="h" fact="-0.0109"/>
              <dgm:constr type="w" for="ch" forName="Accent4" refType="w" fact="0.1348"/>
              <dgm:constr type="h" for="ch" forName="Accent4" refType="h" fact="0.806"/>
              <dgm:constr type="l" for="ch" forName="ParentBackground4" refType="w" fact="0.3167"/>
              <dgm:constr type="t" for="ch" forName="ParentBackground4" refType="h" fact="0.1262"/>
              <dgm:constr type="w" for="ch" forName="ParentBackground4" refType="w" fact="0.089"/>
              <dgm:constr type="h" for="ch" forName="ParentBackground4" refType="h" fact="0.5319"/>
              <dgm:constr type="l" for="ch" forName="Child4" refType="w" fact="0.3167"/>
              <dgm:constr type="t" for="ch" forName="Child4" refType="h" fact="0.6876"/>
              <dgm:constr type="w" for="ch" forName="Child4" refType="w" fact="0.089"/>
              <dgm:constr type="h" for="ch" forName="Child4" refType="h" fact="0.3124"/>
              <dgm:constr type="l" for="ch" forName="Accent3" refType="w" fact="0.1952"/>
              <dgm:constr type="t" for="ch" forName="Accent3" refType="h" fact="-0.0109"/>
              <dgm:constr type="w" for="ch" forName="Accent3" refType="w" fact="0.1348"/>
              <dgm:constr type="h" for="ch" forName="Accent3" refType="h" fact="0.806"/>
              <dgm:constr type="l" for="ch" forName="ParentBackground3" refType="w" fact="0.2182"/>
              <dgm:constr type="t" for="ch" forName="ParentBackground3" refType="h" fact="0.1262"/>
              <dgm:constr type="w" for="ch" forName="ParentBackground3" refType="w" fact="0.089"/>
              <dgm:constr type="h" for="ch" forName="ParentBackground3" refType="h" fact="0.5319"/>
              <dgm:constr type="l" for="ch" forName="Child3" refType="w" fact="0.2182"/>
              <dgm:constr type="t" for="ch" forName="Child3" refType="h" fact="0.6876"/>
              <dgm:constr type="w" for="ch" forName="Child3" refType="w" fact="0.089"/>
              <dgm:constr type="h" for="ch" forName="Child3" refType="h" fact="0.3124"/>
              <dgm:constr type="l" for="ch" forName="Accent2" refType="w" fact="0.0967"/>
              <dgm:constr type="t" for="ch" forName="Accent2" refType="h" fact="-0.0109"/>
              <dgm:constr type="w" for="ch" forName="Accent2" refType="w" fact="0.1348"/>
              <dgm:constr type="h" for="ch" forName="Accent2" refType="h" fact="0.806"/>
              <dgm:constr type="l" for="ch" forName="ParentBackground2" refType="w" fact="0.1196"/>
              <dgm:constr type="t" for="ch" forName="ParentBackground2" refType="h" fact="0.1262"/>
              <dgm:constr type="w" for="ch" forName="ParentBackground2" refType="w" fact="0.089"/>
              <dgm:constr type="h" for="ch" forName="ParentBackground2" refType="h" fact="0.5319"/>
              <dgm:constr type="l" for="ch" forName="Child2" refType="w" fact="0.1196"/>
              <dgm:constr type="t" for="ch" forName="Child2" refType="h" fact="0.6876"/>
              <dgm:constr type="w" for="ch" forName="Child2" refType="w" fact="0.089"/>
              <dgm:constr type="h" for="ch" forName="Child2" refType="h" fact="0.3124"/>
              <dgm:constr type="l" for="ch" forName="Accent1" refType="w" fact="-0.0018"/>
              <dgm:constr type="t" for="ch" forName="Accent1" refType="h" fact="-0.0109"/>
              <dgm:constr type="w" for="ch" forName="Accent1" refType="w" fact="0.1348"/>
              <dgm:constr type="h" for="ch" forName="Accent1" refType="h" fact="0.806"/>
              <dgm:constr type="l" for="ch" forName="ParentBackground1" refType="w" fact="0.0211"/>
              <dgm:constr type="t" for="ch" forName="ParentBackground1" refType="h" fact="0.1262"/>
              <dgm:constr type="w" for="ch" forName="ParentBackground1" refType="w" fact="0.089"/>
              <dgm:constr type="h" for="ch" forName="ParentBackground1" refType="h" fact="0.5319"/>
              <dgm:constr type="l" for="ch" forName="Child1" refType="w" fact="0.0211"/>
              <dgm:constr type="t" for="ch" forName="Child1" refType="h" fact="0.6876"/>
              <dgm:constr type="w" for="ch" forName="Child1" refType="w" fact="0.089"/>
              <dgm:constr type="h" for="ch" forName="Child1" refType="h" fact="0.3124"/>
            </dgm:constrLst>
          </dgm:if>
          <dgm:else name="Name14">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l" for="ch" forName="Parent11" refType="w" fact="0.9277"/>
              <dgm:constr type="t" for="ch" forName="Parent11" refType="h" fact="0.2022"/>
              <dgm:constr type="w" for="ch" forName="Parent11" refType="w" fact="0.0579"/>
              <dgm:constr type="h" for="ch" forName="Parent11" refType="h" fact="0.3799"/>
              <dgm:constr type="l" for="ch" forName="Parent10" refType="w" fact="0.838"/>
              <dgm:constr type="t" for="ch" forName="Parent10" refType="h" fact="0.2022"/>
              <dgm:constr type="w" for="ch" forName="Parent10" refType="w" fact="0.0579"/>
              <dgm:constr type="h" for="ch" forName="Parent10" refType="h" fact="0.3799"/>
              <dgm:constr type="l" for="ch" forName="Parent9" refType="w" fact="0.7483"/>
              <dgm:constr type="t" for="ch" forName="Parent9" refType="h" fact="0.2022"/>
              <dgm:constr type="w" for="ch" forName="Parent9" refType="w" fact="0.0579"/>
              <dgm:constr type="h" for="ch" forName="Parent9" refType="h" fact="0.3799"/>
              <dgm:constr type="l" for="ch" forName="Parent8" refType="w" fact="0.6586"/>
              <dgm:constr type="t" for="ch" forName="Parent8" refType="h" fact="0.2022"/>
              <dgm:constr type="w" for="ch" forName="Parent8" refType="w" fact="0.0579"/>
              <dgm:constr type="h" for="ch" forName="Parent8" refType="h" fact="0.3799"/>
              <dgm:constr type="l" for="ch" forName="Parent7" refType="w" fact="0.5689"/>
              <dgm:constr type="t" for="ch" forName="Parent7" refType="h" fact="0.2022"/>
              <dgm:constr type="w" for="ch" forName="Parent7" refType="w" fact="0.0579"/>
              <dgm:constr type="h" for="ch" forName="Parent7" refType="h" fact="0.3799"/>
              <dgm:constr type="l" for="ch" forName="Parent6" refType="w" fact="0.4792"/>
              <dgm:constr type="t" for="ch" forName="Parent6" refType="h" fact="0.2022"/>
              <dgm:constr type="w" for="ch" forName="Parent6" refType="w" fact="0.0579"/>
              <dgm:constr type="h" for="ch" forName="Parent6" refType="h" fact="0.3799"/>
              <dgm:constr type="l" for="ch" forName="Parent5" refType="w" fact="0.3895"/>
              <dgm:constr type="t" for="ch" forName="Parent5" refType="h" fact="0.2022"/>
              <dgm:constr type="w" for="ch" forName="Parent5" refType="w" fact="0.0579"/>
              <dgm:constr type="h" for="ch" forName="Parent5" refType="h" fact="0.3799"/>
              <dgm:constr type="l" for="ch" forName="Parent4" refType="w" fact="0.2999"/>
              <dgm:constr type="t" for="ch" forName="Parent4" refType="h" fact="0.2022"/>
              <dgm:constr type="w" for="ch" forName="Parent4" refType="w" fact="0.0579"/>
              <dgm:constr type="h" for="ch" forName="Parent4" refType="h" fact="0.3799"/>
              <dgm:constr type="l" for="ch" forName="Parent3" refType="w" fact="0.2102"/>
              <dgm:constr type="t" for="ch" forName="Parent3" refType="h" fact="0.2022"/>
              <dgm:constr type="w" for="ch" forName="Parent3" refType="w" fact="0.0579"/>
              <dgm:constr type="h" for="ch" forName="Parent3" refType="h" fact="0.3799"/>
              <dgm:constr type="l" for="ch" forName="Parent2" refType="w" fact="0.1205"/>
              <dgm:constr type="t" for="ch" forName="Parent2" refType="h" fact="0.2022"/>
              <dgm:constr type="w" for="ch" forName="Parent2" refType="w" fact="0.0579"/>
              <dgm:constr type="h" for="ch" forName="Parent2" refType="h" fact="0.3799"/>
              <dgm:constr type="l" for="ch" forName="Parent1" refType="w" fact="0.0308"/>
              <dgm:constr type="t" for="ch" forName="Parent1" refType="h" fact="0.2022"/>
              <dgm:constr type="w" for="ch" forName="Parent1" refType="w" fact="0.0579"/>
              <dgm:constr type="h" for="ch" forName="Parent1" refType="h" fact="0.3799"/>
              <dgm:constr type="l" for="ch" forName="Accent11" refType="w" fact="0.9132"/>
              <dgm:constr type="t" for="ch" forName="Accent11" refType="h" fact="0.1072"/>
              <dgm:constr type="w" for="ch" forName="Accent11" refType="w" fact="0.0868"/>
              <dgm:constr type="h" for="ch" forName="Accent11" refType="h" fact="0.5699"/>
              <dgm:constr type="l" for="ch" forName="ParentBackground11" refType="w" fact="0.9161"/>
              <dgm:constr type="t" for="ch" forName="ParentBackground11" refType="h" fact="0.1262"/>
              <dgm:constr type="w" for="ch" forName="ParentBackground11" refType="w" fact="0.081"/>
              <dgm:constr type="h" for="ch" forName="ParentBackground11" refType="h" fact="0.5319"/>
              <dgm:constr type="l" for="ch" forName="Child11" refType="w" fact="0.9161"/>
              <dgm:constr type="t" for="ch" forName="Child11" refType="h" fact="0.6876"/>
              <dgm:constr type="w" for="ch" forName="Child11" refType="w" fact="0.081"/>
              <dgm:constr type="h" for="ch" forName="Child11" refType="h" fact="0.3124"/>
              <dgm:constr type="l" for="ch" forName="Accent10" refType="w" fact="0.8055"/>
              <dgm:constr type="t" for="ch" forName="Accent10" refType="h" fact="-0.0109"/>
              <dgm:constr type="w" for="ch" forName="Accent10" refType="w" fact="0.1228"/>
              <dgm:constr type="h" for="ch" forName="Accent10" refType="h" fact="0.806"/>
              <dgm:constr type="l" for="ch" forName="ParentBackground10" refType="w" fact="0.8264"/>
              <dgm:constr type="t" for="ch" forName="ParentBackground10" refType="h" fact="0.1262"/>
              <dgm:constr type="w" for="ch" forName="ParentBackground10" refType="w" fact="0.081"/>
              <dgm:constr type="h" for="ch" forName="ParentBackground10" refType="h" fact="0.5319"/>
              <dgm:constr type="l" for="ch" forName="Child10" refType="w" fact="0.8264"/>
              <dgm:constr type="t" for="ch" forName="Child10" refType="h" fact="0.6876"/>
              <dgm:constr type="w" for="ch" forName="Child10" refType="w" fact="0.081"/>
              <dgm:constr type="h" for="ch" forName="Child10" refType="h" fact="0.3124"/>
              <dgm:constr type="l" for="ch" forName="Accent9" refType="w" fact="0.7158"/>
              <dgm:constr type="t" for="ch" forName="Accent9" refType="h" fact="-0.0109"/>
              <dgm:constr type="w" for="ch" forName="Accent9" refType="w" fact="0.1228"/>
              <dgm:constr type="h" for="ch" forName="Accent9" refType="h" fact="0.806"/>
              <dgm:constr type="l" for="ch" forName="ParentBackground9" refType="w" fact="0.7367"/>
              <dgm:constr type="t" for="ch" forName="ParentBackground9" refType="h" fact="0.1262"/>
              <dgm:constr type="w" for="ch" forName="ParentBackground9" refType="w" fact="0.081"/>
              <dgm:constr type="h" for="ch" forName="ParentBackground9" refType="h" fact="0.5319"/>
              <dgm:constr type="l" for="ch" forName="Child9" refType="w" fact="0.7367"/>
              <dgm:constr type="t" for="ch" forName="Child9" refType="h" fact="0.6876"/>
              <dgm:constr type="w" for="ch" forName="Child9" refType="w" fact="0.081"/>
              <dgm:constr type="h" for="ch" forName="Child9" refType="h" fact="0.3124"/>
              <dgm:constr type="l" for="ch" forName="Accent8" refType="w" fact="0.6261"/>
              <dgm:constr type="t" for="ch" forName="Accent8" refType="h" fact="-0.0109"/>
              <dgm:constr type="w" for="ch" forName="Accent8" refType="w" fact="0.1228"/>
              <dgm:constr type="h" for="ch" forName="Accent8" refType="h" fact="0.806"/>
              <dgm:constr type="l" for="ch" forName="ParentBackground8" refType="w" fact="0.647"/>
              <dgm:constr type="t" for="ch" forName="ParentBackground8" refType="h" fact="0.1262"/>
              <dgm:constr type="w" for="ch" forName="ParentBackground8" refType="w" fact="0.081"/>
              <dgm:constr type="h" for="ch" forName="ParentBackground8" refType="h" fact="0.5319"/>
              <dgm:constr type="l" for="ch" forName="Child8" refType="w" fact="0.647"/>
              <dgm:constr type="t" for="ch" forName="Child8" refType="h" fact="0.6876"/>
              <dgm:constr type="w" for="ch" forName="Child8" refType="w" fact="0.081"/>
              <dgm:constr type="h" for="ch" forName="Child8" refType="h" fact="0.3124"/>
              <dgm:constr type="l" for="ch" forName="Accent7" refType="w" fact="0.5364"/>
              <dgm:constr type="t" for="ch" forName="Accent7" refType="h" fact="-0.0109"/>
              <dgm:constr type="w" for="ch" forName="Accent7" refType="w" fact="0.1228"/>
              <dgm:constr type="h" for="ch" forName="Accent7" refType="h" fact="0.806"/>
              <dgm:constr type="l" for="ch" forName="ParentBackground7" refType="w" fact="0.5573"/>
              <dgm:constr type="t" for="ch" forName="ParentBackground7" refType="h" fact="0.1262"/>
              <dgm:constr type="w" for="ch" forName="ParentBackground7" refType="w" fact="0.081"/>
              <dgm:constr type="h" for="ch" forName="ParentBackground7" refType="h" fact="0.5319"/>
              <dgm:constr type="l" for="ch" forName="Child7" refType="w" fact="0.5573"/>
              <dgm:constr type="t" for="ch" forName="Child7" refType="h" fact="0.6876"/>
              <dgm:constr type="w" for="ch" forName="Child7" refType="w" fact="0.081"/>
              <dgm:constr type="h" for="ch" forName="Child7" refType="h" fact="0.3124"/>
              <dgm:constr type="l" for="ch" forName="Accent6" refType="w" fact="0.4467"/>
              <dgm:constr type="t" for="ch" forName="Accent6" refType="h" fact="-0.0109"/>
              <dgm:constr type="w" for="ch" forName="Accent6" refType="w" fact="0.1228"/>
              <dgm:constr type="h" for="ch" forName="Accent6" refType="h" fact="0.806"/>
              <dgm:constr type="l" for="ch" forName="ParentBackground6" refType="w" fact="0.4677"/>
              <dgm:constr type="t" for="ch" forName="ParentBackground6" refType="h" fact="0.1262"/>
              <dgm:constr type="w" for="ch" forName="ParentBackground6" refType="w" fact="0.081"/>
              <dgm:constr type="h" for="ch" forName="ParentBackground6" refType="h" fact="0.5319"/>
              <dgm:constr type="l" for="ch" forName="Child6" refType="w" fact="0.4677"/>
              <dgm:constr type="t" for="ch" forName="Child6" refType="h" fact="0.6876"/>
              <dgm:constr type="w" for="ch" forName="Child6" refType="w" fact="0.081"/>
              <dgm:constr type="h" for="ch" forName="Child6" refType="h" fact="0.3124"/>
              <dgm:constr type="l" for="ch" forName="Accent5" refType="w" fact="0.3571"/>
              <dgm:constr type="t" for="ch" forName="Accent5" refType="h" fact="-0.0109"/>
              <dgm:constr type="w" for="ch" forName="Accent5" refType="w" fact="0.1228"/>
              <dgm:constr type="h" for="ch" forName="Accent5" refType="h" fact="0.806"/>
              <dgm:constr type="l" for="ch" forName="ParentBackground5" refType="w" fact="0.378"/>
              <dgm:constr type="t" for="ch" forName="ParentBackground5" refType="h" fact="0.1262"/>
              <dgm:constr type="w" for="ch" forName="ParentBackground5" refType="w" fact="0.081"/>
              <dgm:constr type="h" for="ch" forName="ParentBackground5" refType="h" fact="0.5319"/>
              <dgm:constr type="l" for="ch" forName="Child5" refType="w" fact="0.378"/>
              <dgm:constr type="t" for="ch" forName="Child5" refType="h" fact="0.6876"/>
              <dgm:constr type="w" for="ch" forName="Child5" refType="w" fact="0.081"/>
              <dgm:constr type="h" for="ch" forName="Child5" refType="h" fact="0.3124"/>
              <dgm:constr type="l" for="ch" forName="Accent4" refType="w" fact="0.2674"/>
              <dgm:constr type="t" for="ch" forName="Accent4" refType="h" fact="-0.0109"/>
              <dgm:constr type="w" for="ch" forName="Accent4" refType="w" fact="0.1228"/>
              <dgm:constr type="h" for="ch" forName="Accent4" refType="h" fact="0.806"/>
              <dgm:constr type="l" for="ch" forName="ParentBackground4" refType="w" fact="0.2883"/>
              <dgm:constr type="t" for="ch" forName="ParentBackground4" refType="h" fact="0.1262"/>
              <dgm:constr type="w" for="ch" forName="ParentBackground4" refType="w" fact="0.081"/>
              <dgm:constr type="h" for="ch" forName="ParentBackground4" refType="h" fact="0.5319"/>
              <dgm:constr type="l" for="ch" forName="Child4" refType="w" fact="0.2883"/>
              <dgm:constr type="t" for="ch" forName="Child4" refType="h" fact="0.6876"/>
              <dgm:constr type="w" for="ch" forName="Child4" refType="w" fact="0.081"/>
              <dgm:constr type="h" for="ch" forName="Child4" refType="h" fact="0.3124"/>
              <dgm:constr type="l" for="ch" forName="Accent3" refType="w" fact="0.1777"/>
              <dgm:constr type="t" for="ch" forName="Accent3" refType="h" fact="-0.0109"/>
              <dgm:constr type="w" for="ch" forName="Accent3" refType="w" fact="0.1228"/>
              <dgm:constr type="h" for="ch" forName="Accent3" refType="h" fact="0.806"/>
              <dgm:constr type="l" for="ch" forName="ParentBackground3" refType="w" fact="0.1986"/>
              <dgm:constr type="t" for="ch" forName="ParentBackground3" refType="h" fact="0.1262"/>
              <dgm:constr type="w" for="ch" forName="ParentBackground3" refType="w" fact="0.081"/>
              <dgm:constr type="h" for="ch" forName="ParentBackground3" refType="h" fact="0.5319"/>
              <dgm:constr type="l" for="ch" forName="Child3" refType="w" fact="0.1986"/>
              <dgm:constr type="t" for="ch" forName="Child3" refType="h" fact="0.6876"/>
              <dgm:constr type="w" for="ch" forName="Child3" refType="w" fact="0.081"/>
              <dgm:constr type="h" for="ch" forName="Child3" refType="h" fact="0.3124"/>
              <dgm:constr type="l" for="ch" forName="Accent2" refType="w" fact="0.088"/>
              <dgm:constr type="t" for="ch" forName="Accent2" refType="h" fact="-0.0109"/>
              <dgm:constr type="w" for="ch" forName="Accent2" refType="w" fact="0.1228"/>
              <dgm:constr type="h" for="ch" forName="Accent2" refType="h" fact="0.806"/>
              <dgm:constr type="l" for="ch" forName="ParentBackground2" refType="w" fact="0.1089"/>
              <dgm:constr type="t" for="ch" forName="ParentBackground2" refType="h" fact="0.1262"/>
              <dgm:constr type="w" for="ch" forName="ParentBackground2" refType="w" fact="0.081"/>
              <dgm:constr type="h" for="ch" forName="ParentBackground2" refType="h" fact="0.5319"/>
              <dgm:constr type="l" for="ch" forName="Child2" refType="w" fact="0.1089"/>
              <dgm:constr type="t" for="ch" forName="Child2" refType="h" fact="0.6876"/>
              <dgm:constr type="w" for="ch" forName="Child2" refType="w" fact="0.081"/>
              <dgm:constr type="h" for="ch" forName="Child2" refType="h" fact="0.3124"/>
              <dgm:constr type="l" for="ch" forName="Accent1" refType="w" fact="-0.0017"/>
              <dgm:constr type="t" for="ch" forName="Accent1" refType="h" fact="-0.0109"/>
              <dgm:constr type="w" for="ch" forName="Accent1" refType="w" fact="0.1228"/>
              <dgm:constr type="h" for="ch" forName="Accent1" refType="h" fact="0.806"/>
              <dgm:constr type="l" for="ch" forName="ParentBackground1" refType="w" fact="0.0192"/>
              <dgm:constr type="t" for="ch" forName="ParentBackground1" refType="h" fact="0.1262"/>
              <dgm:constr type="w" for="ch" forName="ParentBackground1" refType="w" fact="0.081"/>
              <dgm:constr type="h" for="ch" forName="ParentBackground1" refType="h" fact="0.5319"/>
              <dgm:constr type="l" for="ch" forName="Child1" refType="w" fact="0.0192"/>
              <dgm:constr type="t" for="ch" forName="Child1" refType="h" fact="0.6876"/>
              <dgm:constr type="w" for="ch" forName="Child1" refType="w" fact="0.081"/>
              <dgm:constr type="h" for="ch" forName="Child1" refType="h" fact="0.3124"/>
            </dgm:constrLst>
          </dgm:else>
        </dgm:choose>
      </dgm:if>
      <dgm:else name="Name15">
        <dgm:choose name="Name16">
          <dgm:if name="Name17"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18"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r" for="ch" forName="Parent2" refType="w" fact="0.3751"/>
              <dgm:constr type="t" for="ch" forName="Parent2" refType="h" fact="0.2022"/>
              <dgm:constr type="w" for="ch" forName="Parent2" refType="w" fact="0.3001"/>
              <dgm:constr type="h" for="ch" forName="Parent2" refType="h" fact="0.3799"/>
              <dgm:constr type="r" for="ch" forName="Parent1" refType="w" fact="0.8403"/>
              <dgm:constr type="t" for="ch" forName="Parent1" refType="h" fact="0.2022"/>
              <dgm:constr type="w" for="ch" forName="Parent1" refType="w" fact="0.3001"/>
              <dgm:constr type="h" for="ch" forName="Parent1" refType="h" fact="0.3799"/>
              <dgm:constr type="r" for="ch" forName="Accent2" refType="w" fact="0.4502"/>
              <dgm:constr type="t" for="ch" forName="Accent2" refType="h" fact="0.1072"/>
              <dgm:constr type="w" for="ch" forName="Accent2" refType="w" fact="0.4502"/>
              <dgm:constr type="h" for="ch" forName="Accent2" refType="h" fact="0.5699"/>
              <dgm:constr type="r" for="ch" forName="ParentBackground2" refType="w" fact="0.4352"/>
              <dgm:constr type="t" for="ch" forName="ParentBackground2" refType="h" fact="0.1262"/>
              <dgm:constr type="w" for="ch" forName="ParentBackground2" refType="w" fact="0.4201"/>
              <dgm:constr type="h" for="ch" forName="ParentBackground2" refType="h" fact="0.5319"/>
              <dgm:constr type="r" for="ch" forName="Child2" refType="w" fact="0.4352"/>
              <dgm:constr type="t" for="ch" forName="Child2" refType="h" fact="0.6876"/>
              <dgm:constr type="w" for="ch" forName="Child2" refType="w" fact="0.4201"/>
              <dgm:constr type="h" for="ch" forName="Child2" refType="h" fact="0.3124"/>
              <dgm:constr type="r" for="ch" forName="Accent1" refType="w" fact="1.0086"/>
              <dgm:constr type="t" for="ch" forName="Accent1" refType="h" fact="-0.0109"/>
              <dgm:constr type="w" for="ch" forName="Accent1" refType="w" fact="0.6367"/>
              <dgm:constr type="h" for="ch" forName="Accent1" refType="h" fact="0.806"/>
              <dgm:constr type="r" for="ch" forName="ParentBackground1" refType="w" fact="0.9003"/>
              <dgm:constr type="t" for="ch" forName="ParentBackground1" refType="h" fact="0.1262"/>
              <dgm:constr type="w" for="ch" forName="ParentBackground1" refType="w" fact="0.4201"/>
              <dgm:constr type="h" for="ch" forName="ParentBackground1" refType="h" fact="0.5319"/>
              <dgm:constr type="r" for="ch" forName="Child1" refType="w" fact="0.9003"/>
              <dgm:constr type="t" for="ch" forName="Child1" refType="h" fact="0.6876"/>
              <dgm:constr type="w" for="ch" forName="Child1" refType="w" fact="0.4201"/>
              <dgm:constr type="h" for="ch" forName="Child1" refType="h" fact="0.3124"/>
            </dgm:constrLst>
          </dgm:if>
          <dgm:if name="Name19"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r" for="ch" forName="Parent3" refType="w" fact="0.256"/>
              <dgm:constr type="t" for="ch" forName="Parent3" refType="h" fact="0.2022"/>
              <dgm:constr type="w" for="ch" forName="Parent3" refType="w" fact="0.2048"/>
              <dgm:constr type="h" for="ch" forName="Parent3" refType="h" fact="0.3799"/>
              <dgm:constr type="r" for="ch" forName="Parent2" refType="w" fact="0.5735"/>
              <dgm:constr type="t" for="ch" forName="Parent2" refType="h" fact="0.2022"/>
              <dgm:constr type="w" for="ch" forName="Parent2" refType="w" fact="0.2048"/>
              <dgm:constr type="h" for="ch" forName="Parent2" refType="h" fact="0.3799"/>
              <dgm:constr type="r" for="ch" forName="Parent1" refType="w" fact="0.891"/>
              <dgm:constr type="t" for="ch" forName="Parent1" refType="h" fact="0.2022"/>
              <dgm:constr type="w" for="ch" forName="Parent1" refType="w" fact="0.2048"/>
              <dgm:constr type="h" for="ch" forName="Parent1" refType="h" fact="0.3799"/>
              <dgm:constr type="r" for="ch" forName="Accent3" refType="w" fact="0.3072"/>
              <dgm:constr type="t" for="ch" forName="Accent3" refType="h" fact="0.1072"/>
              <dgm:constr type="w" for="ch" forName="Accent3" refType="w" fact="0.3072"/>
              <dgm:constr type="h" for="ch" forName="Accent3" refType="h" fact="0.5699"/>
              <dgm:constr type="r" for="ch" forName="ParentBackground3" refType="w" fact="0.297"/>
              <dgm:constr type="t" for="ch" forName="ParentBackground3" refType="h" fact="0.1262"/>
              <dgm:constr type="w" for="ch" forName="ParentBackground3" refType="w" fact="0.2868"/>
              <dgm:constr type="h" for="ch" forName="ParentBackground3" refType="h" fact="0.5319"/>
              <dgm:constr type="r" for="ch" forName="Child3" refType="w" fact="0.297"/>
              <dgm:constr type="t" for="ch" forName="Child3" refType="h" fact="0.6876"/>
              <dgm:constr type="w" for="ch" forName="Child3" refType="w" fact="0.2868"/>
              <dgm:constr type="h" for="ch" forName="Child3" refType="h" fact="0.3124"/>
              <dgm:constr type="r" for="ch" forName="Accent2" refType="w" fact="0.6878"/>
              <dgm:constr type="t" for="ch" forName="Accent2" refType="h" fact="-0.0109"/>
              <dgm:constr type="w" for="ch" forName="Accent2" refType="w" fact="0.4334"/>
              <dgm:constr type="h" for="ch" forName="Accent2" refType="h" fact="0.806"/>
              <dgm:constr type="r" for="ch" forName="ParentBackground2" refType="w" fact="0.6145"/>
              <dgm:constr type="t" for="ch" forName="ParentBackground2" refType="h" fact="0.1262"/>
              <dgm:constr type="w" for="ch" forName="ParentBackground2" refType="w" fact="0.2868"/>
              <dgm:constr type="h" for="ch" forName="ParentBackground2" refType="h" fact="0.5319"/>
              <dgm:constr type="r" for="ch" forName="Child2" refType="w" fact="0.6145"/>
              <dgm:constr type="t" for="ch" forName="Child2" refType="h" fact="0.6876"/>
              <dgm:constr type="w" for="ch" forName="Child2" refType="w" fact="0.2868"/>
              <dgm:constr type="h" for="ch" forName="Child2" refType="h" fact="0.3124"/>
              <dgm:constr type="r" for="ch" forName="Accent1" refType="w" fact="1.0053"/>
              <dgm:constr type="t" for="ch" forName="Accent1" refType="h" fact="-0.0109"/>
              <dgm:constr type="w" for="ch" forName="Accent1" refType="w" fact="0.4334"/>
              <dgm:constr type="h" for="ch" forName="Accent1" refType="h" fact="0.806"/>
              <dgm:constr type="r" for="ch" forName="ParentBackground1" refType="w" fact="0.932"/>
              <dgm:constr type="t" for="ch" forName="ParentBackground1" refType="h" fact="0.1262"/>
              <dgm:constr type="w" for="ch" forName="ParentBackground1" refType="w" fact="0.2868"/>
              <dgm:constr type="h" for="ch" forName="ParentBackground1" refType="h" fact="0.5319"/>
              <dgm:constr type="r" for="ch" forName="Child1" refType="w" fact="0.932"/>
              <dgm:constr type="t" for="ch" forName="Child1" refType="h" fact="0.6876"/>
              <dgm:constr type="w" for="ch" forName="Child1" refType="w" fact="0.2868"/>
              <dgm:constr type="h" for="ch" forName="Child1" refType="h" fact="0.3124"/>
            </dgm:constrLst>
          </dgm:if>
          <dgm:if name="Name20"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4" refType="w" fact="0.1943"/>
              <dgm:constr type="t" for="ch" forName="Parent4" refType="h" fact="0.2022"/>
              <dgm:constr type="w" for="ch" forName="Parent4" refType="w" fact="0.1555"/>
              <dgm:constr type="h" for="ch" forName="Parent4" refType="h" fact="0.3799"/>
              <dgm:constr type="r" for="ch" forName="Parent3" refType="w" fact="0.4353"/>
              <dgm:constr type="t" for="ch" forName="Parent3" refType="h" fact="0.2022"/>
              <dgm:constr type="w" for="ch" forName="Parent3" refType="w" fact="0.1555"/>
              <dgm:constr type="h" for="ch" forName="Parent3" refType="h" fact="0.3799"/>
              <dgm:constr type="r" for="ch" forName="Parent2" refType="w" fact="0.6763"/>
              <dgm:constr type="t" for="ch" forName="Parent2" refType="h" fact="0.2022"/>
              <dgm:constr type="w" for="ch" forName="Parent2" refType="w" fact="0.1555"/>
              <dgm:constr type="h" for="ch" forName="Parent2" refType="h" fact="0.3799"/>
              <dgm:constr type="r" for="ch" forName="Parent1" refType="w" fact="0.9173"/>
              <dgm:constr type="t" for="ch" forName="Parent1" refType="h" fact="0.2022"/>
              <dgm:constr type="w" for="ch" forName="Parent1" refType="w" fact="0.1555"/>
              <dgm:constr type="h" for="ch" forName="Parent1" refType="h" fact="0.3799"/>
              <dgm:constr type="r" for="ch" forName="Accent4" refType="w" fact="0.2332"/>
              <dgm:constr type="t" for="ch" forName="Accent4" refType="h" fact="0.1072"/>
              <dgm:constr type="w" for="ch" forName="Accent4" refType="w" fact="0.2332"/>
              <dgm:constr type="h" for="ch" forName="Accent4" refType="h" fact="0.5699"/>
              <dgm:constr type="r" for="ch" forName="ParentBackground4" refType="w" fact="0.2254"/>
              <dgm:constr type="t" for="ch" forName="ParentBackground4" refType="h" fact="0.1262"/>
              <dgm:constr type="w" for="ch" forName="ParentBackground4" refType="w" fact="0.2177"/>
              <dgm:constr type="h" for="ch" forName="ParentBackground4" refType="h" fact="0.5319"/>
              <dgm:constr type="r" for="ch" forName="Child4" refType="w" fact="0.2254"/>
              <dgm:constr type="t" for="ch" forName="Child4" refType="h" fact="0.6876"/>
              <dgm:constr type="w" for="ch" forName="Child4" refType="w" fact="0.2177"/>
              <dgm:constr type="h" for="ch" forName="Child4" refType="h" fact="0.3124"/>
              <dgm:constr type="r" for="ch" forName="Accent3" refType="w" fact="0.5235"/>
              <dgm:constr type="t" for="ch" forName="Accent3" refType="h" fact="-0.0109"/>
              <dgm:constr type="w" for="ch" forName="Accent3" refType="w" fact="0.3298"/>
              <dgm:constr type="h" for="ch" forName="Accent3" refType="h" fact="0.806"/>
              <dgm:constr type="r" for="ch" forName="ParentBackground3" refType="w" fact="0.4664"/>
              <dgm:constr type="t" for="ch" forName="ParentBackground3" refType="h" fact="0.1262"/>
              <dgm:constr type="w" for="ch" forName="ParentBackground3" refType="w" fact="0.2177"/>
              <dgm:constr type="h" for="ch" forName="ParentBackground3" refType="h" fact="0.5319"/>
              <dgm:constr type="r" for="ch" forName="Child3" refType="w" fact="0.4664"/>
              <dgm:constr type="t" for="ch" forName="Child3" refType="h" fact="0.6876"/>
              <dgm:constr type="w" for="ch" forName="Child3" refType="w" fact="0.2177"/>
              <dgm:constr type="h" for="ch" forName="Child3" refType="h" fact="0.3124"/>
              <dgm:constr type="r" for="ch" forName="Accent2" refType="w" fact="0.7635"/>
              <dgm:constr type="t" for="ch" forName="Accent2" refType="h" fact="-0.0109"/>
              <dgm:constr type="w" for="ch" forName="Accent2" refType="w" fact="0.3298"/>
              <dgm:constr type="h" for="ch" forName="Accent2" refType="h" fact="0.806"/>
              <dgm:constr type="r" for="ch" forName="ParentBackground2" refType="w" fact="0.7074"/>
              <dgm:constr type="t" for="ch" forName="ParentBackground2" refType="h" fact="0.1262"/>
              <dgm:constr type="w" for="ch" forName="ParentBackground2" refType="w" fact="0.2177"/>
              <dgm:constr type="h" for="ch" forName="ParentBackground2" refType="h" fact="0.5319"/>
              <dgm:constr type="r" for="ch" forName="Child2" refType="w" fact="0.7074"/>
              <dgm:constr type="t" for="ch" forName="Child2" refType="h" fact="0.6876"/>
              <dgm:constr type="w" for="ch" forName="Child2" refType="w" fact="0.2177"/>
              <dgm:constr type="h" for="ch" forName="Child2" refType="h" fact="0.3124"/>
              <dgm:constr type="r" for="ch" forName="Accent1" refType="w" fact="1.0045"/>
              <dgm:constr type="t" for="ch" forName="Accent1" refType="h" fact="-0.0109"/>
              <dgm:constr type="w" for="ch" forName="Accent1" refType="w" fact="0.3298"/>
              <dgm:constr type="h" for="ch" forName="Accent1" refType="h" fact="0.806"/>
              <dgm:constr type="r" for="ch" forName="ParentBackground1" refType="w" fact="0.9484"/>
              <dgm:constr type="t" for="ch" forName="ParentBackground1" refType="h" fact="0.1262"/>
              <dgm:constr type="w" for="ch" forName="ParentBackground1" refType="w" fact="0.2177"/>
              <dgm:constr type="h" for="ch" forName="ParentBackground1" refType="h" fact="0.5319"/>
              <dgm:constr type="r" for="ch" forName="Child1" refType="w" fact="0.9484"/>
              <dgm:constr type="t" for="ch" forName="Child1" refType="h" fact="0.6876"/>
              <dgm:constr type="w" for="ch" forName="Child1" refType="w" fact="0.2177"/>
              <dgm:constr type="h" for="ch" forName="Child1" refType="h" fact="0.3124"/>
            </dgm:constrLst>
          </dgm:if>
          <dgm:if name="Name21"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Parent5" refType="w" fact="0.1566"/>
              <dgm:constr type="t" for="ch" forName="Parent5" refType="h" fact="0.2022"/>
              <dgm:constr type="w" for="ch" forName="Parent5" refType="w" fact="0.1253"/>
              <dgm:constr type="h" for="ch" forName="Parent5" refType="h" fact="0.3799"/>
              <dgm:constr type="r" for="ch" forName="Parent4" refType="w" fact="0.3508"/>
              <dgm:constr type="t" for="ch" forName="Parent4" refType="h" fact="0.2022"/>
              <dgm:constr type="w" for="ch" forName="Parent4" refType="w" fact="0.1253"/>
              <dgm:constr type="h" for="ch" forName="Parent4" refType="h" fact="0.3799"/>
              <dgm:constr type="r" for="ch" forName="Parent3" refType="w" fact="0.545"/>
              <dgm:constr type="t" for="ch" forName="Parent3" refType="h" fact="0.2022"/>
              <dgm:constr type="w" for="ch" forName="Parent3" refType="w" fact="0.1253"/>
              <dgm:constr type="h" for="ch" forName="Parent3" refType="h" fact="0.3799"/>
              <dgm:constr type="r" for="ch" forName="Parent2" refType="w" fact="0.7391"/>
              <dgm:constr type="t" for="ch" forName="Parent2" refType="h" fact="0.2022"/>
              <dgm:constr type="w" for="ch" forName="Parent2" refType="w" fact="0.1253"/>
              <dgm:constr type="h" for="ch" forName="Parent2" refType="h" fact="0.3799"/>
              <dgm:constr type="r" for="ch" forName="Parent1" refType="w" fact="0.9333"/>
              <dgm:constr type="t" for="ch" forName="Parent1" refType="h" fact="0.2022"/>
              <dgm:constr type="w" for="ch" forName="Parent1" refType="w" fact="0.1253"/>
              <dgm:constr type="h" for="ch" forName="Parent1" refType="h" fact="0.3799"/>
              <dgm:constr type="r" for="ch" forName="Accent5" refType="w" fact="0.1879"/>
              <dgm:constr type="t" for="ch" forName="Accent5" refType="h" fact="0.1072"/>
              <dgm:constr type="w" for="ch" forName="Accent5" refType="w" fact="0.1879"/>
              <dgm:constr type="h" for="ch" forName="Accent5" refType="h" fact="0.5699"/>
              <dgm:constr type="r" for="ch" forName="ParentBackground5" refType="w" fact="0.1817"/>
              <dgm:constr type="t" for="ch" forName="ParentBackground5" refType="h" fact="0.1262"/>
              <dgm:constr type="w" for="ch" forName="ParentBackground5" refType="w" fact="0.1754"/>
              <dgm:constr type="h" for="ch" forName="ParentBackground5" refType="h" fact="0.5319"/>
              <dgm:constr type="r" for="ch" forName="Child5" refType="w" fact="0.1817"/>
              <dgm:constr type="t" for="ch" forName="Child5" refType="h" fact="0.6876"/>
              <dgm:constr type="w" for="ch" forName="Child5" refType="w" fact="0.1754"/>
              <dgm:constr type="h" for="ch" forName="Child5" refType="h" fact="0.3124"/>
              <dgm:constr type="r" for="ch" forName="Accent4" refType="w" fact="0.4211"/>
              <dgm:constr type="t" for="ch" forName="Accent4" refType="h" fact="-0.0109"/>
              <dgm:constr type="w" for="ch" forName="Accent4" refType="w" fact="0.2657"/>
              <dgm:constr type="h" for="ch" forName="Accent4" refType="h" fact="0.806"/>
              <dgm:constr type="r" for="ch" forName="ParentBackground4" refType="w" fact="0.3758"/>
              <dgm:constr type="t" for="ch" forName="ParentBackground4" refType="h" fact="0.1262"/>
              <dgm:constr type="w" for="ch" forName="ParentBackground4" refType="w" fact="0.1754"/>
              <dgm:constr type="h" for="ch" forName="ParentBackground4" refType="h" fact="0.5319"/>
              <dgm:constr type="r" for="ch" forName="Child4" refType="w" fact="0.3758"/>
              <dgm:constr type="t" for="ch" forName="Child4" refType="h" fact="0.6876"/>
              <dgm:constr type="w" for="ch" forName="Child4" refType="w" fact="0.1754"/>
              <dgm:constr type="h" for="ch" forName="Child4" refType="h" fact="0.3124"/>
              <dgm:constr type="r" for="ch" forName="Accent3" refType="w" fact="0.6152"/>
              <dgm:constr type="t" for="ch" forName="Accent3" refType="h" fact="-0.0109"/>
              <dgm:constr type="w" for="ch" forName="Accent3" refType="w" fact="0.2657"/>
              <dgm:constr type="h" for="ch" forName="Accent3" refType="h" fact="0.806"/>
              <dgm:constr type="r" for="ch" forName="ParentBackground3" refType="w" fact="0.57"/>
              <dgm:constr type="t" for="ch" forName="ParentBackground3" refType="h" fact="0.1262"/>
              <dgm:constr type="w" for="ch" forName="ParentBackground3" refType="w" fact="0.1754"/>
              <dgm:constr type="h" for="ch" forName="ParentBackground3" refType="h" fact="0.5319"/>
              <dgm:constr type="r" for="ch" forName="Child3" refType="w" fact="0.57"/>
              <dgm:constr type="t" for="ch" forName="Child3" refType="h" fact="0.6876"/>
              <dgm:constr type="w" for="ch" forName="Child3" refType="w" fact="0.1754"/>
              <dgm:constr type="h" for="ch" forName="Child3" refType="h" fact="0.3124"/>
              <dgm:constr type="r" for="ch" forName="Accent2" refType="w" fact="0.8094"/>
              <dgm:constr type="t" for="ch" forName="Accent2" refType="h" fact="-0.0109"/>
              <dgm:constr type="w" for="ch" forName="Accent2" refType="w" fact="0.2657"/>
              <dgm:constr type="h" for="ch" forName="Accent2" refType="h" fact="0.806"/>
              <dgm:constr type="r" for="ch" forName="ParentBackground2" refType="w" fact="0.7642"/>
              <dgm:constr type="t" for="ch" forName="ParentBackground2" refType="h" fact="0.1262"/>
              <dgm:constr type="w" for="ch" forName="ParentBackground2" refType="w" fact="0.1754"/>
              <dgm:constr type="h" for="ch" forName="ParentBackground2" refType="h" fact="0.5319"/>
              <dgm:constr type="r" for="ch" forName="Child2" refType="w" fact="0.7642"/>
              <dgm:constr type="t" for="ch" forName="Child2" refType="h" fact="0.6876"/>
              <dgm:constr type="w" for="ch" forName="Child2" refType="w" fact="0.1754"/>
              <dgm:constr type="h" for="ch" forName="Child2" refType="h" fact="0.3124"/>
              <dgm:constr type="r" for="ch" forName="Accent1" refType="w" fact="1.0036"/>
              <dgm:constr type="t" for="ch" forName="Accent1" refType="h" fact="-0.0109"/>
              <dgm:constr type="w" for="ch" forName="Accent1" refType="w" fact="0.2657"/>
              <dgm:constr type="h" for="ch" forName="Accent1" refType="h" fact="0.806"/>
              <dgm:constr type="r" for="ch" forName="ParentBackground1" refType="w" fact="0.9584"/>
              <dgm:constr type="t" for="ch" forName="ParentBackground1" refType="h" fact="0.1262"/>
              <dgm:constr type="w" for="ch" forName="ParentBackground1" refType="w" fact="0.1754"/>
              <dgm:constr type="h" for="ch" forName="ParentBackground1" refType="h" fact="0.5319"/>
              <dgm:constr type="r" for="ch" forName="Child1" refType="w" fact="0.9584"/>
              <dgm:constr type="t" for="ch" forName="Child1" refType="h" fact="0.6876"/>
              <dgm:constr type="w" for="ch" forName="Child1" refType="w" fact="0.1754"/>
              <dgm:constr type="h" for="ch" forName="Child1" refType="h" fact="0.3124"/>
            </dgm:constrLst>
          </dgm:if>
          <dgm:if name="Name22"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r" for="ch" forName="Parent6" refType="w" fact="0.1311"/>
              <dgm:constr type="t" for="ch" forName="Parent6" refType="h" fact="0.2022"/>
              <dgm:constr type="w" for="ch" forName="Parent6" refType="w" fact="0.1049"/>
              <dgm:constr type="h" for="ch" forName="Parent6" refType="h" fact="0.3799"/>
              <dgm:constr type="r" for="ch" forName="Parent5" refType="w" fact="0.2937"/>
              <dgm:constr type="t" for="ch" forName="Parent5" refType="h" fact="0.2022"/>
              <dgm:constr type="w" for="ch" forName="Parent5" refType="w" fact="0.1049"/>
              <dgm:constr type="h" for="ch" forName="Parent5" refType="h" fact="0.3799"/>
              <dgm:constr type="r" for="ch" forName="Parent4" refType="w" fact="0.4563"/>
              <dgm:constr type="t" for="ch" forName="Parent4" refType="h" fact="0.2022"/>
              <dgm:constr type="w" for="ch" forName="Parent4" refType="w" fact="0.1049"/>
              <dgm:constr type="h" for="ch" forName="Parent4" refType="h" fact="0.3799"/>
              <dgm:constr type="r" for="ch" forName="Parent3" refType="w" fact="0.619"/>
              <dgm:constr type="t" for="ch" forName="Parent3" refType="h" fact="0.2022"/>
              <dgm:constr type="w" for="ch" forName="Parent3" refType="w" fact="0.1049"/>
              <dgm:constr type="h" for="ch" forName="Parent3" refType="h" fact="0.3799"/>
              <dgm:constr type="r" for="ch" forName="Parent2" refType="w" fact="0.7816"/>
              <dgm:constr type="t" for="ch" forName="Parent2" refType="h" fact="0.2022"/>
              <dgm:constr type="w" for="ch" forName="Parent2" refType="w" fact="0.1049"/>
              <dgm:constr type="h" for="ch" forName="Parent2" refType="h" fact="0.3799"/>
              <dgm:constr type="r" for="ch" forName="Parent1" refType="w" fact="0.9442"/>
              <dgm:constr type="t" for="ch" forName="Parent1" refType="h" fact="0.2022"/>
              <dgm:constr type="w" for="ch" forName="Parent1" refType="w" fact="0.1049"/>
              <dgm:constr type="h" for="ch" forName="Parent1" refType="h" fact="0.3799"/>
              <dgm:constr type="r" for="ch" forName="Accent6" refType="w" fact="0.1574"/>
              <dgm:constr type="t" for="ch" forName="Accent6" refType="h" fact="0.1072"/>
              <dgm:constr type="w" for="ch" forName="Accent6" refType="w" fact="0.1574"/>
              <dgm:constr type="h" for="ch" forName="Accent6" refType="h" fact="0.5699"/>
              <dgm:constr type="r" for="ch" forName="ParentBackground6" refType="w" fact="0.1521"/>
              <dgm:constr type="t" for="ch" forName="ParentBackground6" refType="h" fact="0.1262"/>
              <dgm:constr type="w" for="ch" forName="ParentBackground6" refType="w" fact="0.1469"/>
              <dgm:constr type="h" for="ch" forName="ParentBackground6" refType="h" fact="0.5319"/>
              <dgm:constr type="r" for="ch" forName="Child6" refType="w" fact="0.1521"/>
              <dgm:constr type="t" for="ch" forName="Child6" refType="h" fact="0.6876"/>
              <dgm:constr type="w" for="ch" forName="Child6" refType="w" fact="0.1469"/>
              <dgm:constr type="h" for="ch" forName="Child6" refType="h" fact="0.3124"/>
              <dgm:constr type="r" for="ch" forName="Accent5" refType="w" fact="0.3526"/>
              <dgm:constr type="t" for="ch" forName="Accent5" refType="h" fact="-0.0109"/>
              <dgm:constr type="w" for="ch" forName="Accent5" refType="w" fact="0.2226"/>
              <dgm:constr type="h" for="ch" forName="Accent5" refType="h" fact="0.806"/>
              <dgm:constr type="r" for="ch" forName="ParentBackground5" refType="w" fact="0.3147"/>
              <dgm:constr type="t" for="ch" forName="ParentBackground5" refType="h" fact="0.1262"/>
              <dgm:constr type="w" for="ch" forName="ParentBackground5" refType="w" fact="0.1469"/>
              <dgm:constr type="h" for="ch" forName="ParentBackground5" refType="h" fact="0.5319"/>
              <dgm:constr type="r" for="ch" forName="Child5" refType="w" fact="0.3147"/>
              <dgm:constr type="t" for="ch" forName="Child5" refType="h" fact="0.6876"/>
              <dgm:constr type="w" for="ch" forName="Child5" refType="w" fact="0.1469"/>
              <dgm:constr type="h" for="ch" forName="Child5" refType="h" fact="0.3124"/>
              <dgm:constr type="r" for="ch" forName="Accent4" refType="w" fact="0.5152"/>
              <dgm:constr type="t" for="ch" forName="Accent4" refType="h" fact="-0.0109"/>
              <dgm:constr type="w" for="ch" forName="Accent4" refType="w" fact="0.2226"/>
              <dgm:constr type="h" for="ch" forName="Accent4" refType="h" fact="0.806"/>
              <dgm:constr type="r" for="ch" forName="ParentBackground4" refType="w" fact="0.4773"/>
              <dgm:constr type="t" for="ch" forName="ParentBackground4" refType="h" fact="0.1262"/>
              <dgm:constr type="w" for="ch" forName="ParentBackground4" refType="w" fact="0.1469"/>
              <dgm:constr type="h" for="ch" forName="ParentBackground4" refType="h" fact="0.5319"/>
              <dgm:constr type="r" for="ch" forName="Child4" refType="w" fact="0.4773"/>
              <dgm:constr type="t" for="ch" forName="Child4" refType="h" fact="0.6876"/>
              <dgm:constr type="w" for="ch" forName="Child4" refType="w" fact="0.1469"/>
              <dgm:constr type="h" for="ch" forName="Child4" refType="h" fact="0.3124"/>
              <dgm:constr type="r" for="ch" forName="Accent3" refType="w" fact="0.6778"/>
              <dgm:constr type="t" for="ch" forName="Accent3" refType="h" fact="-0.0109"/>
              <dgm:constr type="w" for="ch" forName="Accent3" refType="w" fact="0.2226"/>
              <dgm:constr type="h" for="ch" forName="Accent3" refType="h" fact="0.806"/>
              <dgm:constr type="r" for="ch" forName="ParentBackground3" refType="w" fact="0.6399"/>
              <dgm:constr type="t" for="ch" forName="ParentBackground3" refType="h" fact="0.1262"/>
              <dgm:constr type="w" for="ch" forName="ParentBackground3" refType="w" fact="0.1469"/>
              <dgm:constr type="h" for="ch" forName="ParentBackground3" refType="h" fact="0.5319"/>
              <dgm:constr type="r" for="ch" forName="Child3" refType="w" fact="0.6399"/>
              <dgm:constr type="t" for="ch" forName="Child3" refType="h" fact="0.6876"/>
              <dgm:constr type="w" for="ch" forName="Child3" refType="w" fact="0.1469"/>
              <dgm:constr type="h" for="ch" forName="Child3" refType="h" fact="0.3124"/>
              <dgm:constr type="r" for="ch" forName="Accent2" refType="w" fact="0.8404"/>
              <dgm:constr type="t" for="ch" forName="Accent2" refType="h" fact="-0.0109"/>
              <dgm:constr type="w" for="ch" forName="Accent2" refType="w" fact="0.2226"/>
              <dgm:constr type="h" for="ch" forName="Accent2" refType="h" fact="0.806"/>
              <dgm:constr type="r" for="ch" forName="ParentBackground2" refType="w" fact="0.8025"/>
              <dgm:constr type="t" for="ch" forName="ParentBackground2" refType="h" fact="0.1262"/>
              <dgm:constr type="w" for="ch" forName="ParentBackground2" refType="w" fact="0.1469"/>
              <dgm:constr type="h" for="ch" forName="ParentBackground2" refType="h" fact="0.5319"/>
              <dgm:constr type="r" for="ch" forName="Child2" refType="w" fact="0.8025"/>
              <dgm:constr type="t" for="ch" forName="Child2" refType="h" fact="0.6876"/>
              <dgm:constr type="w" for="ch" forName="Child2" refType="w" fact="0.1469"/>
              <dgm:constr type="h" for="ch" forName="Child2" refType="h" fact="0.3124"/>
              <dgm:constr type="r" for="ch" forName="Accent1" refType="w" fact="1.003"/>
              <dgm:constr type="t" for="ch" forName="Accent1" refType="h" fact="-0.0109"/>
              <dgm:constr type="w" for="ch" forName="Accent1" refType="w" fact="0.2226"/>
              <dgm:constr type="h" for="ch" forName="Accent1" refType="h" fact="0.806"/>
              <dgm:constr type="r" for="ch" forName="ParentBackground1" refType="w" fact="0.9652"/>
              <dgm:constr type="t" for="ch" forName="ParentBackground1" refType="h" fact="0.1262"/>
              <dgm:constr type="w" for="ch" forName="ParentBackground1" refType="w" fact="0.1469"/>
              <dgm:constr type="h" for="ch" forName="ParentBackground1" refType="h" fact="0.5319"/>
              <dgm:constr type="r" for="ch" forName="Child1" refType="w" fact="0.9652"/>
              <dgm:constr type="t" for="ch" forName="Child1" refType="h" fact="0.6876"/>
              <dgm:constr type="w" for="ch" forName="Child1" refType="w" fact="0.1469"/>
              <dgm:constr type="h" for="ch" forName="Child1" refType="h" fact="0.3124"/>
            </dgm:constrLst>
          </dgm:if>
          <dgm:if name="Name23"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r" for="ch" forName="Parent7" refType="w" fact="0.1128"/>
              <dgm:constr type="t" for="ch" forName="Parent7" refType="h" fact="0.2022"/>
              <dgm:constr type="w" for="ch" forName="Parent7" refType="w" fact="0.0902"/>
              <dgm:constr type="h" for="ch" forName="Parent7" refType="h" fact="0.3799"/>
              <dgm:constr type="r" for="ch" forName="Parent6" refType="w" fact="0.2527"/>
              <dgm:constr type="t" for="ch" forName="Parent6" refType="h" fact="0.2022"/>
              <dgm:constr type="w" for="ch" forName="Parent6" refType="w" fact="0.0902"/>
              <dgm:constr type="h" for="ch" forName="Parent6" refType="h" fact="0.3799"/>
              <dgm:constr type="r" for="ch" forName="Parent5" refType="w" fact="0.3925"/>
              <dgm:constr type="t" for="ch" forName="Parent5" refType="h" fact="0.2022"/>
              <dgm:constr type="w" for="ch" forName="Parent5" refType="w" fact="0.0902"/>
              <dgm:constr type="h" for="ch" forName="Parent5" refType="h" fact="0.3799"/>
              <dgm:constr type="r" for="ch" forName="Parent4" refType="w" fact="0.5324"/>
              <dgm:constr type="t" for="ch" forName="Parent4" refType="h" fact="0.2022"/>
              <dgm:constr type="w" for="ch" forName="Parent4" refType="w" fact="0.0902"/>
              <dgm:constr type="h" for="ch" forName="Parent4" refType="h" fact="0.3799"/>
              <dgm:constr type="r" for="ch" forName="Parent3" refType="w" fact="0.6723"/>
              <dgm:constr type="t" for="ch" forName="Parent3" refType="h" fact="0.2022"/>
              <dgm:constr type="w" for="ch" forName="Parent3" refType="w" fact="0.0902"/>
              <dgm:constr type="h" for="ch" forName="Parent3" refType="h" fact="0.3799"/>
              <dgm:constr type="r" for="ch" forName="Parent2" refType="w" fact="0.8121"/>
              <dgm:constr type="t" for="ch" forName="Parent2" refType="h" fact="0.2022"/>
              <dgm:constr type="w" for="ch" forName="Parent2" refType="w" fact="0.0902"/>
              <dgm:constr type="h" for="ch" forName="Parent2" refType="h" fact="0.3799"/>
              <dgm:constr type="r" for="ch" forName="Parent1" refType="w" fact="0.952"/>
              <dgm:constr type="t" for="ch" forName="Parent1" refType="h" fact="0.2022"/>
              <dgm:constr type="w" for="ch" forName="Parent1" refType="w" fact="0.0902"/>
              <dgm:constr type="h" for="ch" forName="Parent1" refType="h" fact="0.3799"/>
              <dgm:constr type="r" for="ch" forName="Accent7" refType="w" fact="0.1354"/>
              <dgm:constr type="t" for="ch" forName="Accent7" refType="h" fact="0.1072"/>
              <dgm:constr type="w" for="ch" forName="Accent7" refType="w" fact="0.1354"/>
              <dgm:constr type="h" for="ch" forName="Accent7" refType="h" fact="0.5699"/>
              <dgm:constr type="r" for="ch" forName="ParentBackground7" refType="w" fact="0.1308"/>
              <dgm:constr type="t" for="ch" forName="ParentBackground7" refType="h" fact="0.1262"/>
              <dgm:constr type="w" for="ch" forName="ParentBackground7" refType="w" fact="0.1263"/>
              <dgm:constr type="h" for="ch" forName="ParentBackground7" refType="h" fact="0.5319"/>
              <dgm:constr type="r" for="ch" forName="Child7" refType="w" fact="0.1308"/>
              <dgm:constr type="t" for="ch" forName="Child7" refType="h" fact="0.6876"/>
              <dgm:constr type="w" for="ch" forName="Child7" refType="w" fact="0.1263"/>
              <dgm:constr type="h" for="ch" forName="Child7" refType="h" fact="0.3124"/>
              <dgm:constr type="r" for="ch" forName="Accent6" refType="w" fact="0.3033"/>
              <dgm:constr type="t" for="ch" forName="Accent6" refType="h" fact="-0.0109"/>
              <dgm:constr type="w" for="ch" forName="Accent6" refType="w" fact="0.1915"/>
              <dgm:constr type="h" for="ch" forName="Accent6" refType="h" fact="0.806"/>
              <dgm:constr type="r" for="ch" forName="ParentBackground6" refType="w" fact="0.2707"/>
              <dgm:constr type="t" for="ch" forName="ParentBackground6" refType="h" fact="0.1262"/>
              <dgm:constr type="w" for="ch" forName="ParentBackground6" refType="w" fact="0.1263"/>
              <dgm:constr type="h" for="ch" forName="ParentBackground6" refType="h" fact="0.5319"/>
              <dgm:constr type="r" for="ch" forName="Child6" refType="w" fact="0.2707"/>
              <dgm:constr type="t" for="ch" forName="Child6" refType="h" fact="0.6876"/>
              <dgm:constr type="w" for="ch" forName="Child6" refType="w" fact="0.1263"/>
              <dgm:constr type="h" for="ch" forName="Child6" refType="h" fact="0.3124"/>
              <dgm:constr type="r" for="ch" forName="Accent5" refType="w" fact="0.4431"/>
              <dgm:constr type="t" for="ch" forName="Accent5" refType="h" fact="-0.0109"/>
              <dgm:constr type="w" for="ch" forName="Accent5" refType="w" fact="0.1915"/>
              <dgm:constr type="h" for="ch" forName="Accent5" refType="h" fact="0.806"/>
              <dgm:constr type="r" for="ch" forName="ParentBackground5" refType="w" fact="0.4106"/>
              <dgm:constr type="t" for="ch" forName="ParentBackground5" refType="h" fact="0.1262"/>
              <dgm:constr type="w" for="ch" forName="ParentBackground5" refType="w" fact="0.1263"/>
              <dgm:constr type="h" for="ch" forName="ParentBackground5" refType="h" fact="0.5319"/>
              <dgm:constr type="r" for="ch" forName="Child5" refType="w" fact="0.4106"/>
              <dgm:constr type="t" for="ch" forName="Child5" refType="h" fact="0.6876"/>
              <dgm:constr type="w" for="ch" forName="Child5" refType="w" fact="0.1263"/>
              <dgm:constr type="h" for="ch" forName="Child5" refType="h" fact="0.3124"/>
              <dgm:constr type="r" for="ch" forName="Accent4" refType="w" fact="0.583"/>
              <dgm:constr type="t" for="ch" forName="Accent4" refType="h" fact="-0.0109"/>
              <dgm:constr type="w" for="ch" forName="Accent4" refType="w" fact="0.1915"/>
              <dgm:constr type="h" for="ch" forName="Accent4" refType="h" fact="0.806"/>
              <dgm:constr type="r" for="ch" forName="ParentBackground4" refType="w" fact="0.5504"/>
              <dgm:constr type="t" for="ch" forName="ParentBackground4" refType="h" fact="0.1262"/>
              <dgm:constr type="w" for="ch" forName="ParentBackground4" refType="w" fact="0.1263"/>
              <dgm:constr type="h" for="ch" forName="ParentBackground4" refType="h" fact="0.5319"/>
              <dgm:constr type="r" for="ch" forName="Child4" refType="w" fact="0.5504"/>
              <dgm:constr type="t" for="ch" forName="Child4" refType="h" fact="0.6876"/>
              <dgm:constr type="w" for="ch" forName="Child4" refType="w" fact="0.1263"/>
              <dgm:constr type="h" for="ch" forName="Child4" refType="h" fact="0.3124"/>
              <dgm:constr type="r" for="ch" forName="Accent3" refType="w" fact="0.7229"/>
              <dgm:constr type="t" for="ch" forName="Accent3" refType="h" fact="-0.0109"/>
              <dgm:constr type="w" for="ch" forName="Accent3" refType="w" fact="0.1915"/>
              <dgm:constr type="h" for="ch" forName="Accent3" refType="h" fact="0.806"/>
              <dgm:constr type="r" for="ch" forName="ParentBackground3" refType="w" fact="0.6903"/>
              <dgm:constr type="t" for="ch" forName="ParentBackground3" refType="h" fact="0.1262"/>
              <dgm:constr type="w" for="ch" forName="ParentBackground3" refType="w" fact="0.1263"/>
              <dgm:constr type="h" for="ch" forName="ParentBackground3" refType="h" fact="0.5319"/>
              <dgm:constr type="r" for="ch" forName="Child3" refType="w" fact="0.6903"/>
              <dgm:constr type="t" for="ch" forName="Child3" refType="h" fact="0.6876"/>
              <dgm:constr type="w" for="ch" forName="Child3" refType="w" fact="0.1263"/>
              <dgm:constr type="h" for="ch" forName="Child3" refType="h" fact="0.3124"/>
              <dgm:constr type="r" for="ch" forName="Accent2" refType="w" fact="0.8627"/>
              <dgm:constr type="t" for="ch" forName="Accent2" refType="h" fact="-0.0109"/>
              <dgm:constr type="w" for="ch" forName="Accent2" refType="w" fact="0.1915"/>
              <dgm:constr type="h" for="ch" forName="Accent2" refType="h" fact="0.806"/>
              <dgm:constr type="r" for="ch" forName="ParentBackground2" refType="w" fact="0.8302"/>
              <dgm:constr type="t" for="ch" forName="ParentBackground2" refType="h" fact="0.1262"/>
              <dgm:constr type="w" for="ch" forName="ParentBackground2" refType="w" fact="0.1263"/>
              <dgm:constr type="h" for="ch" forName="ParentBackground2" refType="h" fact="0.5319"/>
              <dgm:constr type="r" for="ch" forName="Child2" refType="w" fact="0.8302"/>
              <dgm:constr type="t" for="ch" forName="Child2" refType="h" fact="0.6876"/>
              <dgm:constr type="w" for="ch" forName="Child2" refType="w" fact="0.1263"/>
              <dgm:constr type="h" for="ch" forName="Child2" refType="h" fact="0.3124"/>
              <dgm:constr type="r" for="ch" forName="Accent1" refType="w" fact="1.0026"/>
              <dgm:constr type="t" for="ch" forName="Accent1" refType="h" fact="-0.0109"/>
              <dgm:constr type="w" for="ch" forName="Accent1" refType="w" fact="0.1915"/>
              <dgm:constr type="h" for="ch" forName="Accent1" refType="h" fact="0.806"/>
              <dgm:constr type="r" for="ch" forName="ParentBackground1" refType="w" fact="0.97"/>
              <dgm:constr type="t" for="ch" forName="ParentBackground1" refType="h" fact="0.1262"/>
              <dgm:constr type="w" for="ch" forName="ParentBackground1" refType="w" fact="0.1263"/>
              <dgm:constr type="h" for="ch" forName="ParentBackground1" refType="h" fact="0.5319"/>
              <dgm:constr type="r" for="ch" forName="Child1" refType="w" fact="0.97"/>
              <dgm:constr type="t" for="ch" forName="Child1" refType="h" fact="0.6876"/>
              <dgm:constr type="w" for="ch" forName="Child1" refType="w" fact="0.1263"/>
              <dgm:constr type="h" for="ch" forName="Child1" refType="h" fact="0.3124"/>
            </dgm:constrLst>
          </dgm:if>
          <dgm:if name="Name24"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r" for="ch" forName="Parent8" refType="w" fact="0.099"/>
              <dgm:constr type="t" for="ch" forName="Parent8" refType="h" fact="0.2022"/>
              <dgm:constr type="w" for="ch" forName="Parent8" refType="w" fact="0.0792"/>
              <dgm:constr type="h" for="ch" forName="Parent8" refType="h" fact="0.3799"/>
              <dgm:constr type="r" for="ch" forName="Parent7" refType="w" fact="0.2217"/>
              <dgm:constr type="t" for="ch" forName="Parent7" refType="h" fact="0.2022"/>
              <dgm:constr type="w" for="ch" forName="Parent7" refType="w" fact="0.0792"/>
              <dgm:constr type="h" for="ch" forName="Parent7" refType="h" fact="0.3799"/>
              <dgm:constr type="r" for="ch" forName="Parent6" refType="w" fact="0.3444"/>
              <dgm:constr type="t" for="ch" forName="Parent6" refType="h" fact="0.2022"/>
              <dgm:constr type="w" for="ch" forName="Parent6" refType="w" fact="0.0792"/>
              <dgm:constr type="h" for="ch" forName="Parent6" refType="h" fact="0.3799"/>
              <dgm:constr type="r" for="ch" forName="Parent5" refType="w" fact="0.4671"/>
              <dgm:constr type="t" for="ch" forName="Parent5" refType="h" fact="0.2022"/>
              <dgm:constr type="w" for="ch" forName="Parent5" refType="w" fact="0.0792"/>
              <dgm:constr type="h" for="ch" forName="Parent5" refType="h" fact="0.3799"/>
              <dgm:constr type="r" for="ch" forName="Parent4" refType="w" fact="0.5898"/>
              <dgm:constr type="t" for="ch" forName="Parent4" refType="h" fact="0.2022"/>
              <dgm:constr type="w" for="ch" forName="Parent4" refType="w" fact="0.0792"/>
              <dgm:constr type="h" for="ch" forName="Parent4" refType="h" fact="0.3799"/>
              <dgm:constr type="r" for="ch" forName="Parent3" refType="w" fact="0.7125"/>
              <dgm:constr type="t" for="ch" forName="Parent3" refType="h" fact="0.2022"/>
              <dgm:constr type="w" for="ch" forName="Parent3" refType="w" fact="0.0792"/>
              <dgm:constr type="h" for="ch" forName="Parent3" refType="h" fact="0.3799"/>
              <dgm:constr type="r" for="ch" forName="Parent2" refType="w" fact="0.8352"/>
              <dgm:constr type="t" for="ch" forName="Parent2" refType="h" fact="0.2022"/>
              <dgm:constr type="w" for="ch" forName="Parent2" refType="w" fact="0.0792"/>
              <dgm:constr type="h" for="ch" forName="Parent2" refType="h" fact="0.3799"/>
              <dgm:constr type="r" for="ch" forName="Parent1" refType="w" fact="0.9579"/>
              <dgm:constr type="t" for="ch" forName="Parent1" refType="h" fact="0.2022"/>
              <dgm:constr type="w" for="ch" forName="Parent1" refType="w" fact="0.0792"/>
              <dgm:constr type="h" for="ch" forName="Parent1" refType="h" fact="0.3799"/>
              <dgm:constr type="r" for="ch" forName="Accent8" refType="w" fact="0.1187"/>
              <dgm:constr type="t" for="ch" forName="Accent8" refType="h" fact="0.1072"/>
              <dgm:constr type="w" for="ch" forName="Accent8" refType="w" fact="0.1187"/>
              <dgm:constr type="h" for="ch" forName="Accent8" refType="h" fact="0.5699"/>
              <dgm:constr type="r" for="ch" forName="ParentBackground8" refType="w" fact="0.1148"/>
              <dgm:constr type="t" for="ch" forName="ParentBackground8" refType="h" fact="0.1262"/>
              <dgm:constr type="w" for="ch" forName="ParentBackground8" refType="w" fact="0.1108"/>
              <dgm:constr type="h" for="ch" forName="ParentBackground8" refType="h" fact="0.5319"/>
              <dgm:constr type="r" for="ch" forName="Child8" refType="w" fact="0.1148"/>
              <dgm:constr type="t" for="ch" forName="Child8" refType="h" fact="0.6876"/>
              <dgm:constr type="w" for="ch" forName="Child8" refType="w" fact="0.1108"/>
              <dgm:constr type="h" for="ch" forName="Child8" refType="h" fact="0.3124"/>
              <dgm:constr type="r" for="ch" forName="Accent7" refType="w" fact="0.2661"/>
              <dgm:constr type="t" for="ch" forName="Accent7" refType="h" fact="-0.0109"/>
              <dgm:constr type="w" for="ch" forName="Accent7" refType="w" fact="0.1679"/>
              <dgm:constr type="h" for="ch" forName="Accent7" refType="h" fact="0.806"/>
              <dgm:constr type="r" for="ch" forName="ParentBackground7" refType="w" fact="0.2375"/>
              <dgm:constr type="t" for="ch" forName="ParentBackground7" refType="h" fact="0.1262"/>
              <dgm:constr type="w" for="ch" forName="ParentBackground7" refType="w" fact="0.1108"/>
              <dgm:constr type="h" for="ch" forName="ParentBackground7" refType="h" fact="0.5319"/>
              <dgm:constr type="r" for="ch" forName="Child7" refType="w" fact="0.2375"/>
              <dgm:constr type="t" for="ch" forName="Child7" refType="h" fact="0.6876"/>
              <dgm:constr type="w" for="ch" forName="Child7" refType="w" fact="0.1108"/>
              <dgm:constr type="h" for="ch" forName="Child7" refType="h" fact="0.3124"/>
              <dgm:constr type="r" for="ch" forName="Accent6" refType="w" fact="0.3888"/>
              <dgm:constr type="t" for="ch" forName="Accent6" refType="h" fact="-0.0109"/>
              <dgm:constr type="w" for="ch" forName="Accent6" refType="w" fact="0.1679"/>
              <dgm:constr type="h" for="ch" forName="Accent6" refType="h" fact="0.806"/>
              <dgm:constr type="r" for="ch" forName="ParentBackground6" refType="w" fact="0.3602"/>
              <dgm:constr type="t" for="ch" forName="ParentBackground6" refType="h" fact="0.1262"/>
              <dgm:constr type="w" for="ch" forName="ParentBackground6" refType="w" fact="0.1108"/>
              <dgm:constr type="h" for="ch" forName="ParentBackground6" refType="h" fact="0.5319"/>
              <dgm:constr type="r" for="ch" forName="Child6" refType="w" fact="0.3602"/>
              <dgm:constr type="t" for="ch" forName="Child6" refType="h" fact="0.6876"/>
              <dgm:constr type="w" for="ch" forName="Child6" refType="w" fact="0.1108"/>
              <dgm:constr type="h" for="ch" forName="Child6" refType="h" fact="0.3124"/>
              <dgm:constr type="r" for="ch" forName="Accent5" refType="w" fact="0.5115"/>
              <dgm:constr type="t" for="ch" forName="Accent5" refType="h" fact="-0.0109"/>
              <dgm:constr type="w" for="ch" forName="Accent5" refType="w" fact="0.1679"/>
              <dgm:constr type="h" for="ch" forName="Accent5" refType="h" fact="0.806"/>
              <dgm:constr type="r" for="ch" forName="ParentBackground5" refType="w" fact="0.4829"/>
              <dgm:constr type="t" for="ch" forName="ParentBackground5" refType="h" fact="0.1262"/>
              <dgm:constr type="w" for="ch" forName="ParentBackground5" refType="w" fact="0.1108"/>
              <dgm:constr type="h" for="ch" forName="ParentBackground5" refType="h" fact="0.5319"/>
              <dgm:constr type="r" for="ch" forName="Child5" refType="w" fact="0.4829"/>
              <dgm:constr type="t" for="ch" forName="Child5" refType="h" fact="0.6876"/>
              <dgm:constr type="w" for="ch" forName="Child5" refType="w" fact="0.1108"/>
              <dgm:constr type="h" for="ch" forName="Child5" refType="h" fact="0.3124"/>
              <dgm:constr type="r" for="ch" forName="Accent4" refType="w" fact="0.6342"/>
              <dgm:constr type="t" for="ch" forName="Accent4" refType="h" fact="-0.0109"/>
              <dgm:constr type="w" for="ch" forName="Accent4" refType="w" fact="0.1679"/>
              <dgm:constr type="h" for="ch" forName="Accent4" refType="h" fact="0.806"/>
              <dgm:constr type="r" for="ch" forName="ParentBackground4" refType="w" fact="0.6056"/>
              <dgm:constr type="t" for="ch" forName="ParentBackground4" refType="h" fact="0.1262"/>
              <dgm:constr type="w" for="ch" forName="ParentBackground4" refType="w" fact="0.1108"/>
              <dgm:constr type="h" for="ch" forName="ParentBackground4" refType="h" fact="0.5319"/>
              <dgm:constr type="r" for="ch" forName="Child4" refType="w" fact="0.6056"/>
              <dgm:constr type="t" for="ch" forName="Child4" refType="h" fact="0.6876"/>
              <dgm:constr type="w" for="ch" forName="Child4" refType="w" fact="0.1108"/>
              <dgm:constr type="h" for="ch" forName="Child4" refType="h" fact="0.3124"/>
              <dgm:constr type="r" for="ch" forName="Accent3" refType="w" fact="0.7569"/>
              <dgm:constr type="t" for="ch" forName="Accent3" refType="h" fact="-0.0109"/>
              <dgm:constr type="w" for="ch" forName="Accent3" refType="w" fact="0.1679"/>
              <dgm:constr type="h" for="ch" forName="Accent3" refType="h" fact="0.806"/>
              <dgm:constr type="r" for="ch" forName="ParentBackground3" refType="w" fact="0.7283"/>
              <dgm:constr type="t" for="ch" forName="ParentBackground3" refType="h" fact="0.1262"/>
              <dgm:constr type="w" for="ch" forName="ParentBackground3" refType="w" fact="0.1108"/>
              <dgm:constr type="h" for="ch" forName="ParentBackground3" refType="h" fact="0.5319"/>
              <dgm:constr type="r" for="ch" forName="Child3" refType="w" fact="0.7283"/>
              <dgm:constr type="t" for="ch" forName="Child3" refType="h" fact="0.6876"/>
              <dgm:constr type="w" for="ch" forName="Child3" refType="w" fact="0.1108"/>
              <dgm:constr type="h" for="ch" forName="Child3" refType="h" fact="0.3124"/>
              <dgm:constr type="r" for="ch" forName="Accent2" refType="w" fact="0.8796"/>
              <dgm:constr type="t" for="ch" forName="Accent2" refType="h" fact="-0.0109"/>
              <dgm:constr type="w" for="ch" forName="Accent2" refType="w" fact="0.1679"/>
              <dgm:constr type="h" for="ch" forName="Accent2" refType="h" fact="0.806"/>
              <dgm:constr type="r" for="ch" forName="ParentBackground2" refType="w" fact="0.851"/>
              <dgm:constr type="t" for="ch" forName="ParentBackground2" refType="h" fact="0.1262"/>
              <dgm:constr type="w" for="ch" forName="ParentBackground2" refType="w" fact="0.1108"/>
              <dgm:constr type="h" for="ch" forName="ParentBackground2" refType="h" fact="0.5319"/>
              <dgm:constr type="r" for="ch" forName="Child2" refType="w" fact="0.851"/>
              <dgm:constr type="t" for="ch" forName="Child2" refType="h" fact="0.6876"/>
              <dgm:constr type="w" for="ch" forName="Child2" refType="w" fact="0.1108"/>
              <dgm:constr type="h" for="ch" forName="Child2" refType="h" fact="0.3124"/>
              <dgm:constr type="r" for="ch" forName="Accent1" refType="w" fact="1.0023"/>
              <dgm:constr type="t" for="ch" forName="Accent1" refType="h" fact="-0.0109"/>
              <dgm:constr type="w" for="ch" forName="Accent1" refType="w" fact="0.1679"/>
              <dgm:constr type="h" for="ch" forName="Accent1" refType="h" fact="0.806"/>
              <dgm:constr type="r" for="ch" forName="ParentBackground1" refType="w" fact="0.9737"/>
              <dgm:constr type="t" for="ch" forName="ParentBackground1" refType="h" fact="0.1262"/>
              <dgm:constr type="w" for="ch" forName="ParentBackground1" refType="w" fact="0.1108"/>
              <dgm:constr type="h" for="ch" forName="ParentBackground1" refType="h" fact="0.5319"/>
              <dgm:constr type="r" for="ch" forName="Child1" refType="w" fact="0.9737"/>
              <dgm:constr type="t" for="ch" forName="Child1" refType="h" fact="0.6876"/>
              <dgm:constr type="w" for="ch" forName="Child1" refType="w" fact="0.1108"/>
              <dgm:constr type="h" for="ch" forName="Child1" refType="h" fact="0.3124"/>
            </dgm:constrLst>
          </dgm:if>
          <dgm:if name="Name25"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r" for="ch" forName="Parent9" refType="w" fact="0.0881"/>
              <dgm:constr type="t" for="ch" forName="Parent9" refType="h" fact="0.2022"/>
              <dgm:constr type="w" for="ch" forName="Parent9" refType="w" fact="0.0705"/>
              <dgm:constr type="h" for="ch" forName="Parent9" refType="h" fact="0.3799"/>
              <dgm:constr type="r" for="ch" forName="Parent8" refType="w" fact="0.1974"/>
              <dgm:constr type="t" for="ch" forName="Parent8" refType="h" fact="0.2022"/>
              <dgm:constr type="w" for="ch" forName="Parent8" refType="w" fact="0.0705"/>
              <dgm:constr type="h" for="ch" forName="Parent8" refType="h" fact="0.3799"/>
              <dgm:constr type="r" for="ch" forName="Parent7" refType="w" fact="0.3067"/>
              <dgm:constr type="t" for="ch" forName="Parent7" refType="h" fact="0.2022"/>
              <dgm:constr type="w" for="ch" forName="Parent7" refType="w" fact="0.0705"/>
              <dgm:constr type="h" for="ch" forName="Parent7" refType="h" fact="0.3799"/>
              <dgm:constr type="r" for="ch" forName="Parent6" refType="w" fact="0.416"/>
              <dgm:constr type="t" for="ch" forName="Parent6" refType="h" fact="0.2022"/>
              <dgm:constr type="w" for="ch" forName="Parent6" refType="w" fact="0.0705"/>
              <dgm:constr type="h" for="ch" forName="Parent6" refType="h" fact="0.3799"/>
              <dgm:constr type="r" for="ch" forName="Parent5" refType="w" fact="0.5253"/>
              <dgm:constr type="t" for="ch" forName="Parent5" refType="h" fact="0.2022"/>
              <dgm:constr type="w" for="ch" forName="Parent5" refType="w" fact="0.0705"/>
              <dgm:constr type="h" for="ch" forName="Parent5" refType="h" fact="0.3799"/>
              <dgm:constr type="r" for="ch" forName="Parent4" refType="w" fact="0.6346"/>
              <dgm:constr type="t" for="ch" forName="Parent4" refType="h" fact="0.2022"/>
              <dgm:constr type="w" for="ch" forName="Parent4" refType="w" fact="0.0705"/>
              <dgm:constr type="h" for="ch" forName="Parent4" refType="h" fact="0.3799"/>
              <dgm:constr type="r" for="ch" forName="Parent3" refType="w" fact="0.7439"/>
              <dgm:constr type="t" for="ch" forName="Parent3" refType="h" fact="0.2022"/>
              <dgm:constr type="w" for="ch" forName="Parent3" refType="w" fact="0.0705"/>
              <dgm:constr type="h" for="ch" forName="Parent3" refType="h" fact="0.3799"/>
              <dgm:constr type="r" for="ch" forName="Parent2" refType="w" fact="0.8532"/>
              <dgm:constr type="t" for="ch" forName="Parent2" refType="h" fact="0.2022"/>
              <dgm:constr type="w" for="ch" forName="Parent2" refType="w" fact="0.0705"/>
              <dgm:constr type="h" for="ch" forName="Parent2" refType="h" fact="0.3799"/>
              <dgm:constr type="r" for="ch" forName="Parent1" refType="w" fact="0.9625"/>
              <dgm:constr type="t" for="ch" forName="Parent1" refType="h" fact="0.2022"/>
              <dgm:constr type="w" for="ch" forName="Parent1" refType="w" fact="0.0705"/>
              <dgm:constr type="h" for="ch" forName="Parent1" refType="h" fact="0.3799"/>
              <dgm:constr type="r" for="ch" forName="Accent9" refType="w" fact="0.1058"/>
              <dgm:constr type="t" for="ch" forName="Accent9" refType="h" fact="0.1072"/>
              <dgm:constr type="w" for="ch" forName="Accent9" refType="w" fact="0.1058"/>
              <dgm:constr type="h" for="ch" forName="Accent9" refType="h" fact="0.5699"/>
              <dgm:constr type="r" for="ch" forName="ParentBackground9" refType="w" fact="0.1022"/>
              <dgm:constr type="t" for="ch" forName="ParentBackground9" refType="h" fact="0.1262"/>
              <dgm:constr type="w" for="ch" forName="ParentBackground9" refType="w" fact="0.0987"/>
              <dgm:constr type="h" for="ch" forName="ParentBackground9" refType="h" fact="0.5319"/>
              <dgm:constr type="r" for="ch" forName="Child9" refType="w" fact="0.1022"/>
              <dgm:constr type="t" for="ch" forName="Child9" refType="h" fact="0.6876"/>
              <dgm:constr type="w" for="ch" forName="Child9" refType="w" fact="0.0987"/>
              <dgm:constr type="h" for="ch" forName="Child9" refType="h" fact="0.3124"/>
              <dgm:constr type="r" for="ch" forName="Accent8" refType="w" fact="0.237"/>
              <dgm:constr type="t" for="ch" forName="Accent8" refType="h" fact="-0.0109"/>
              <dgm:constr type="w" for="ch" forName="Accent8" refType="w" fact="0.1496"/>
              <dgm:constr type="h" for="ch" forName="Accent8" refType="h" fact="0.806"/>
              <dgm:constr type="r" for="ch" forName="ParentBackground8" refType="w" fact="0.2115"/>
              <dgm:constr type="t" for="ch" forName="ParentBackground8" refType="h" fact="0.1262"/>
              <dgm:constr type="w" for="ch" forName="ParentBackground8" refType="w" fact="0.0987"/>
              <dgm:constr type="h" for="ch" forName="ParentBackground8" refType="h" fact="0.5319"/>
              <dgm:constr type="r" for="ch" forName="Child8" refType="w" fact="0.2115"/>
              <dgm:constr type="t" for="ch" forName="Child8" refType="h" fact="0.6876"/>
              <dgm:constr type="w" for="ch" forName="Child8" refType="w" fact="0.0987"/>
              <dgm:constr type="h" for="ch" forName="Child8" refType="h" fact="0.3124"/>
              <dgm:constr type="r" for="ch" forName="Accent7" refType="w" fact="0.3462"/>
              <dgm:constr type="t" for="ch" forName="Accent7" refType="h" fact="-0.0109"/>
              <dgm:constr type="w" for="ch" forName="Accent7" refType="w" fact="0.1496"/>
              <dgm:constr type="h" for="ch" forName="Accent7" refType="h" fact="0.806"/>
              <dgm:constr type="r" for="ch" forName="ParentBackground7" refType="w" fact="0.3208"/>
              <dgm:constr type="t" for="ch" forName="ParentBackground7" refType="h" fact="0.1262"/>
              <dgm:constr type="w" for="ch" forName="ParentBackground7" refType="w" fact="0.0987"/>
              <dgm:constr type="h" for="ch" forName="ParentBackground7" refType="h" fact="0.5319"/>
              <dgm:constr type="r" for="ch" forName="Child7" refType="w" fact="0.3208"/>
              <dgm:constr type="t" for="ch" forName="Child7" refType="h" fact="0.6876"/>
              <dgm:constr type="w" for="ch" forName="Child7" refType="w" fact="0.0987"/>
              <dgm:constr type="h" for="ch" forName="Child7" refType="h" fact="0.3124"/>
              <dgm:constr type="r" for="ch" forName="Accent6" refType="w" fact="0.4555"/>
              <dgm:constr type="t" for="ch" forName="Accent6" refType="h" fact="-0.0109"/>
              <dgm:constr type="w" for="ch" forName="Accent6" refType="w" fact="0.1496"/>
              <dgm:constr type="h" for="ch" forName="Accent6" refType="h" fact="0.806"/>
              <dgm:constr type="r" for="ch" forName="ParentBackground6" refType="w" fact="0.4301"/>
              <dgm:constr type="t" for="ch" forName="ParentBackground6" refType="h" fact="0.1262"/>
              <dgm:constr type="w" for="ch" forName="ParentBackground6" refType="w" fact="0.0987"/>
              <dgm:constr type="h" for="ch" forName="ParentBackground6" refType="h" fact="0.5319"/>
              <dgm:constr type="r" for="ch" forName="Child6" refType="w" fact="0.4301"/>
              <dgm:constr type="t" for="ch" forName="Child6" refType="h" fact="0.6876"/>
              <dgm:constr type="w" for="ch" forName="Child6" refType="w" fact="0.0987"/>
              <dgm:constr type="h" for="ch" forName="Child6" refType="h" fact="0.3124"/>
              <dgm:constr type="r" for="ch" forName="Accent5" refType="w" fact="0.5648"/>
              <dgm:constr type="t" for="ch" forName="Accent5" refType="h" fact="-0.0109"/>
              <dgm:constr type="w" for="ch" forName="Accent5" refType="w" fact="0.1496"/>
              <dgm:constr type="h" for="ch" forName="Accent5" refType="h" fact="0.806"/>
              <dgm:constr type="r" for="ch" forName="ParentBackground5" refType="w" fact="0.5394"/>
              <dgm:constr type="t" for="ch" forName="ParentBackground5" refType="h" fact="0.1262"/>
              <dgm:constr type="w" for="ch" forName="ParentBackground5" refType="w" fact="0.0987"/>
              <dgm:constr type="h" for="ch" forName="ParentBackground5" refType="h" fact="0.5319"/>
              <dgm:constr type="r" for="ch" forName="Child5" refType="w" fact="0.5394"/>
              <dgm:constr type="t" for="ch" forName="Child5" refType="h" fact="0.6876"/>
              <dgm:constr type="w" for="ch" forName="Child5" refType="w" fact="0.0987"/>
              <dgm:constr type="h" for="ch" forName="Child5" refType="h" fact="0.3124"/>
              <dgm:constr type="r" for="ch" forName="Accent4" refType="w" fact="0.6741"/>
              <dgm:constr type="t" for="ch" forName="Accent4" refType="h" fact="-0.0109"/>
              <dgm:constr type="w" for="ch" forName="Accent4" refType="w" fact="0.1496"/>
              <dgm:constr type="h" for="ch" forName="Accent4" refType="h" fact="0.806"/>
              <dgm:constr type="r" for="ch" forName="ParentBackground4" refType="w" fact="0.6487"/>
              <dgm:constr type="t" for="ch" forName="ParentBackground4" refType="h" fact="0.1262"/>
              <dgm:constr type="w" for="ch" forName="ParentBackground4" refType="w" fact="0.0987"/>
              <dgm:constr type="h" for="ch" forName="ParentBackground4" refType="h" fact="0.5319"/>
              <dgm:constr type="r" for="ch" forName="Child4" refType="w" fact="0.6487"/>
              <dgm:constr type="t" for="ch" forName="Child4" refType="h" fact="0.6876"/>
              <dgm:constr type="w" for="ch" forName="Child4" refType="w" fact="0.0987"/>
              <dgm:constr type="h" for="ch" forName="Child4" refType="h" fact="0.3124"/>
              <dgm:constr type="r" for="ch" forName="Accent3" refType="w" fact="0.7834"/>
              <dgm:constr type="t" for="ch" forName="Accent3" refType="h" fact="-0.0109"/>
              <dgm:constr type="w" for="ch" forName="Accent3" refType="w" fact="0.1496"/>
              <dgm:constr type="h" for="ch" forName="Accent3" refType="h" fact="0.806"/>
              <dgm:constr type="r" for="ch" forName="ParentBackground3" refType="w" fact="0.758"/>
              <dgm:constr type="t" for="ch" forName="ParentBackground3" refType="h" fact="0.1262"/>
              <dgm:constr type="w" for="ch" forName="ParentBackground3" refType="w" fact="0.0987"/>
              <dgm:constr type="h" for="ch" forName="ParentBackground3" refType="h" fact="0.5319"/>
              <dgm:constr type="r" for="ch" forName="Child3" refType="w" fact="0.758"/>
              <dgm:constr type="t" for="ch" forName="Child3" refType="h" fact="0.6876"/>
              <dgm:constr type="w" for="ch" forName="Child3" refType="w" fact="0.0987"/>
              <dgm:constr type="h" for="ch" forName="Child3" refType="h" fact="0.3124"/>
              <dgm:constr type="r" for="ch" forName="Accent2" refType="w" fact="0.8927"/>
              <dgm:constr type="t" for="ch" forName="Accent2" refType="h" fact="-0.0109"/>
              <dgm:constr type="w" for="ch" forName="Accent2" refType="w" fact="0.1496"/>
              <dgm:constr type="h" for="ch" forName="Accent2" refType="h" fact="0.806"/>
              <dgm:constr type="r" for="ch" forName="ParentBackground2" refType="w" fact="0.8673"/>
              <dgm:constr type="t" for="ch" forName="ParentBackground2" refType="h" fact="0.1262"/>
              <dgm:constr type="w" for="ch" forName="ParentBackground2" refType="w" fact="0.0987"/>
              <dgm:constr type="h" for="ch" forName="ParentBackground2" refType="h" fact="0.5319"/>
              <dgm:constr type="r" for="ch" forName="Child2" refType="w" fact="0.8673"/>
              <dgm:constr type="t" for="ch" forName="Child2" refType="h" fact="0.6876"/>
              <dgm:constr type="w" for="ch" forName="Child2" refType="w" fact="0.0987"/>
              <dgm:constr type="h" for="ch" forName="Child2" refType="h" fact="0.3124"/>
              <dgm:constr type="r" for="ch" forName="Accent1" refType="w" fact="1.002"/>
              <dgm:constr type="t" for="ch" forName="Accent1" refType="h" fact="-0.0109"/>
              <dgm:constr type="w" for="ch" forName="Accent1" refType="w" fact="0.1496"/>
              <dgm:constr type="h" for="ch" forName="Accent1" refType="h" fact="0.806"/>
              <dgm:constr type="r" for="ch" forName="ParentBackground1" refType="w" fact="0.9765"/>
              <dgm:constr type="t" for="ch" forName="ParentBackground1" refType="h" fact="0.1262"/>
              <dgm:constr type="w" for="ch" forName="ParentBackground1" refType="w" fact="0.0987"/>
              <dgm:constr type="h" for="ch" forName="ParentBackground1" refType="h" fact="0.5319"/>
              <dgm:constr type="r" for="ch" forName="Child1" refType="w" fact="0.9765"/>
              <dgm:constr type="t" for="ch" forName="Child1" refType="h" fact="0.6876"/>
              <dgm:constr type="w" for="ch" forName="Child1" refType="w" fact="0.0987"/>
              <dgm:constr type="h" for="ch" forName="Child1" refType="h" fact="0.3124"/>
            </dgm:constrLst>
          </dgm:if>
          <dgm:if name="Name26"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r" for="ch" forName="Parent10" refType="w" fact="0.0795"/>
              <dgm:constr type="t" for="ch" forName="Parent10" refType="h" fact="0.2022"/>
              <dgm:constr type="w" for="ch" forName="Parent10" refType="w" fact="0.0636"/>
              <dgm:constr type="h" for="ch" forName="Parent10" refType="h" fact="0.3799"/>
              <dgm:constr type="r" for="ch" forName="Parent9" refType="w" fact="0.178"/>
              <dgm:constr type="t" for="ch" forName="Parent9" refType="h" fact="0.2022"/>
              <dgm:constr type="w" for="ch" forName="Parent9" refType="w" fact="0.0636"/>
              <dgm:constr type="h" for="ch" forName="Parent9" refType="h" fact="0.3799"/>
              <dgm:constr type="r" for="ch" forName="Parent8" refType="w" fact="0.2765"/>
              <dgm:constr type="t" for="ch" forName="Parent8" refType="h" fact="0.2022"/>
              <dgm:constr type="w" for="ch" forName="Parent8" refType="w" fact="0.0636"/>
              <dgm:constr type="h" for="ch" forName="Parent8" refType="h" fact="0.3799"/>
              <dgm:constr type="r" for="ch" forName="Parent7" refType="w" fact="0.375"/>
              <dgm:constr type="t" for="ch" forName="Parent7" refType="h" fact="0.2022"/>
              <dgm:constr type="w" for="ch" forName="Parent7" refType="w" fact="0.0636"/>
              <dgm:constr type="h" for="ch" forName="Parent7" refType="h" fact="0.3799"/>
              <dgm:constr type="r" for="ch" forName="Parent6" refType="w" fact="0.4736"/>
              <dgm:constr type="t" for="ch" forName="Parent6" refType="h" fact="0.2022"/>
              <dgm:constr type="w" for="ch" forName="Parent6" refType="w" fact="0.0636"/>
              <dgm:constr type="h" for="ch" forName="Parent6" refType="h" fact="0.3799"/>
              <dgm:constr type="r" for="ch" forName="Parent5" refType="w" fact="0.5721"/>
              <dgm:constr type="t" for="ch" forName="Parent5" refType="h" fact="0.2022"/>
              <dgm:constr type="w" for="ch" forName="Parent5" refType="w" fact="0.0636"/>
              <dgm:constr type="h" for="ch" forName="Parent5" refType="h" fact="0.3799"/>
              <dgm:constr type="r" for="ch" forName="Parent4" refType="w" fact="0.6706"/>
              <dgm:constr type="t" for="ch" forName="Parent4" refType="h" fact="0.2022"/>
              <dgm:constr type="w" for="ch" forName="Parent4" refType="w" fact="0.0636"/>
              <dgm:constr type="h" for="ch" forName="Parent4" refType="h" fact="0.3799"/>
              <dgm:constr type="r" for="ch" forName="Parent3" refType="w" fact="0.7691"/>
              <dgm:constr type="t" for="ch" forName="Parent3" refType="h" fact="0.2022"/>
              <dgm:constr type="w" for="ch" forName="Parent3" refType="w" fact="0.0636"/>
              <dgm:constr type="h" for="ch" forName="Parent3" refType="h" fact="0.3799"/>
              <dgm:constr type="r" for="ch" forName="Parent2" refType="w" fact="0.8676"/>
              <dgm:constr type="t" for="ch" forName="Parent2" refType="h" fact="0.2022"/>
              <dgm:constr type="w" for="ch" forName="Parent2" refType="w" fact="0.0636"/>
              <dgm:constr type="h" for="ch" forName="Parent2" refType="h" fact="0.3799"/>
              <dgm:constr type="r" for="ch" forName="Parent1" refType="w" fact="0.9662"/>
              <dgm:constr type="t" for="ch" forName="Parent1" refType="h" fact="0.2022"/>
              <dgm:constr type="w" for="ch" forName="Parent1" refType="w" fact="0.0636"/>
              <dgm:constr type="h" for="ch" forName="Parent1" refType="h" fact="0.3799"/>
              <dgm:constr type="r" for="ch" forName="Accent10" refType="w" fact="0.0953"/>
              <dgm:constr type="t" for="ch" forName="Accent10" refType="h" fact="0.1072"/>
              <dgm:constr type="w" for="ch" forName="Accent10" refType="w" fact="0.0953"/>
              <dgm:constr type="h" for="ch" forName="Accent10" refType="h" fact="0.5699"/>
              <dgm:constr type="r" for="ch" forName="ParentBackground10" refType="w" fact="0.0922"/>
              <dgm:constr type="t" for="ch" forName="ParentBackground10" refType="h" fact="0.1262"/>
              <dgm:constr type="w" for="ch" forName="ParentBackground10" refType="w" fact="0.089"/>
              <dgm:constr type="h" for="ch" forName="ParentBackground10" refType="h" fact="0.5319"/>
              <dgm:constr type="r" for="ch" forName="Child10" refType="w" fact="0.0922"/>
              <dgm:constr type="t" for="ch" forName="Child10" refType="h" fact="0.6876"/>
              <dgm:constr type="w" for="ch" forName="Child10" refType="w" fact="0.089"/>
              <dgm:constr type="h" for="ch" forName="Child10" refType="h" fact="0.3124"/>
              <dgm:constr type="r" for="ch" forName="Accent9" refType="w" fact="0.2136"/>
              <dgm:constr type="t" for="ch" forName="Accent9" refType="h" fact="-0.0109"/>
              <dgm:constr type="w" for="ch" forName="Accent9" refType="w" fact="0.1348"/>
              <dgm:constr type="h" for="ch" forName="Accent9" refType="h" fact="0.806"/>
              <dgm:constr type="r" for="ch" forName="ParentBackground9" refType="w" fact="0.1907"/>
              <dgm:constr type="t" for="ch" forName="ParentBackground9" refType="h" fact="0.1262"/>
              <dgm:constr type="w" for="ch" forName="ParentBackground9" refType="w" fact="0.089"/>
              <dgm:constr type="h" for="ch" forName="ParentBackground9" refType="h" fact="0.5319"/>
              <dgm:constr type="r" for="ch" forName="Child9" refType="w" fact="0.1907"/>
              <dgm:constr type="t" for="ch" forName="Child9" refType="h" fact="0.6876"/>
              <dgm:constr type="w" for="ch" forName="Child9" refType="w" fact="0.089"/>
              <dgm:constr type="h" for="ch" forName="Child9" refType="h" fact="0.3124"/>
              <dgm:constr type="r" for="ch" forName="Accent8" refType="w" fact="0.3121"/>
              <dgm:constr type="t" for="ch" forName="Accent8" refType="h" fact="-0.0109"/>
              <dgm:constr type="w" for="ch" forName="Accent8" refType="w" fact="0.1348"/>
              <dgm:constr type="h" for="ch" forName="Accent8" refType="h" fact="0.806"/>
              <dgm:constr type="r" for="ch" forName="ParentBackground8" refType="w" fact="0.2892"/>
              <dgm:constr type="t" for="ch" forName="ParentBackground8" refType="h" fact="0.1262"/>
              <dgm:constr type="w" for="ch" forName="ParentBackground8" refType="w" fact="0.089"/>
              <dgm:constr type="h" for="ch" forName="ParentBackground8" refType="h" fact="0.5319"/>
              <dgm:constr type="r" for="ch" forName="Child8" refType="w" fact="0.2892"/>
              <dgm:constr type="t" for="ch" forName="Child8" refType="h" fact="0.6876"/>
              <dgm:constr type="w" for="ch" forName="Child8" refType="w" fact="0.089"/>
              <dgm:constr type="h" for="ch" forName="Child8" refType="h" fact="0.3124"/>
              <dgm:constr type="r" for="ch" forName="Accent7" refType="w" fact="0.4107"/>
              <dgm:constr type="t" for="ch" forName="Accent7" refType="h" fact="-0.0109"/>
              <dgm:constr type="w" for="ch" forName="Accent7" refType="w" fact="0.1348"/>
              <dgm:constr type="h" for="ch" forName="Accent7" refType="h" fact="0.806"/>
              <dgm:constr type="r" for="ch" forName="ParentBackground7" refType="w" fact="0.3877"/>
              <dgm:constr type="t" for="ch" forName="ParentBackground7" refType="h" fact="0.1262"/>
              <dgm:constr type="w" for="ch" forName="ParentBackground7" refType="w" fact="0.089"/>
              <dgm:constr type="h" for="ch" forName="ParentBackground7" refType="h" fact="0.5319"/>
              <dgm:constr type="r" for="ch" forName="Child7" refType="w" fact="0.3877"/>
              <dgm:constr type="t" for="ch" forName="Child7" refType="h" fact="0.6876"/>
              <dgm:constr type="w" for="ch" forName="Child7" refType="w" fact="0.089"/>
              <dgm:constr type="h" for="ch" forName="Child7" refType="h" fact="0.3124"/>
              <dgm:constr type="r" for="ch" forName="Accent6" refType="w" fact="0.5092"/>
              <dgm:constr type="t" for="ch" forName="Accent6" refType="h" fact="-0.0109"/>
              <dgm:constr type="w" for="ch" forName="Accent6" refType="w" fact="0.1348"/>
              <dgm:constr type="h" for="ch" forName="Accent6" refType="h" fact="0.806"/>
              <dgm:constr type="r" for="ch" forName="ParentBackground6" refType="w" fact="0.4863"/>
              <dgm:constr type="t" for="ch" forName="ParentBackground6" refType="h" fact="0.1262"/>
              <dgm:constr type="w" for="ch" forName="ParentBackground6" refType="w" fact="0.089"/>
              <dgm:constr type="h" for="ch" forName="ParentBackground6" refType="h" fact="0.5319"/>
              <dgm:constr type="r" for="ch" forName="Child6" refType="w" fact="0.4863"/>
              <dgm:constr type="t" for="ch" forName="Child6" refType="h" fact="0.6876"/>
              <dgm:constr type="w" for="ch" forName="Child6" refType="w" fact="0.089"/>
              <dgm:constr type="h" for="ch" forName="Child6" refType="h" fact="0.3124"/>
              <dgm:constr type="r" for="ch" forName="Accent5" refType="w" fact="0.6077"/>
              <dgm:constr type="t" for="ch" forName="Accent5" refType="h" fact="-0.0109"/>
              <dgm:constr type="w" for="ch" forName="Accent5" refType="w" fact="0.1348"/>
              <dgm:constr type="h" for="ch" forName="Accent5" refType="h" fact="0.806"/>
              <dgm:constr type="r" for="ch" forName="ParentBackground5" refType="w" fact="0.5848"/>
              <dgm:constr type="t" for="ch" forName="ParentBackground5" refType="h" fact="0.1262"/>
              <dgm:constr type="w" for="ch" forName="ParentBackground5" refType="w" fact="0.089"/>
              <dgm:constr type="h" for="ch" forName="ParentBackground5" refType="h" fact="0.5319"/>
              <dgm:constr type="r" for="ch" forName="Child5" refType="w" fact="0.5848"/>
              <dgm:constr type="t" for="ch" forName="Child5" refType="h" fact="0.6876"/>
              <dgm:constr type="w" for="ch" forName="Child5" refType="w" fact="0.089"/>
              <dgm:constr type="h" for="ch" forName="Child5" refType="h" fact="0.3124"/>
              <dgm:constr type="r" for="ch" forName="Accent4" refType="w" fact="0.7062"/>
              <dgm:constr type="t" for="ch" forName="Accent4" refType="h" fact="-0.0109"/>
              <dgm:constr type="w" for="ch" forName="Accent4" refType="w" fact="0.1348"/>
              <dgm:constr type="h" for="ch" forName="Accent4" refType="h" fact="0.806"/>
              <dgm:constr type="r" for="ch" forName="ParentBackground4" refType="w" fact="0.6833"/>
              <dgm:constr type="t" for="ch" forName="ParentBackground4" refType="h" fact="0.1262"/>
              <dgm:constr type="w" for="ch" forName="ParentBackground4" refType="w" fact="0.089"/>
              <dgm:constr type="h" for="ch" forName="ParentBackground4" refType="h" fact="0.5319"/>
              <dgm:constr type="r" for="ch" forName="Child4" refType="w" fact="0.6833"/>
              <dgm:constr type="t" for="ch" forName="Child4" refType="h" fact="0.6876"/>
              <dgm:constr type="w" for="ch" forName="Child4" refType="w" fact="0.089"/>
              <dgm:constr type="h" for="ch" forName="Child4" refType="h" fact="0.3124"/>
              <dgm:constr type="r" for="ch" forName="Accent3" refType="w" fact="0.8048"/>
              <dgm:constr type="t" for="ch" forName="Accent3" refType="h" fact="-0.0109"/>
              <dgm:constr type="w" for="ch" forName="Accent3" refType="w" fact="0.1348"/>
              <dgm:constr type="h" for="ch" forName="Accent3" refType="h" fact="0.806"/>
              <dgm:constr type="r" for="ch" forName="ParentBackground3" refType="w" fact="0.7818"/>
              <dgm:constr type="t" for="ch" forName="ParentBackground3" refType="h" fact="0.1262"/>
              <dgm:constr type="w" for="ch" forName="ParentBackground3" refType="w" fact="0.089"/>
              <dgm:constr type="h" for="ch" forName="ParentBackground3" refType="h" fact="0.5319"/>
              <dgm:constr type="r" for="ch" forName="Child3" refType="w" fact="0.7818"/>
              <dgm:constr type="t" for="ch" forName="Child3" refType="h" fact="0.6876"/>
              <dgm:constr type="w" for="ch" forName="Child3" refType="w" fact="0.089"/>
              <dgm:constr type="h" for="ch" forName="Child3" refType="h" fact="0.3124"/>
              <dgm:constr type="r" for="ch" forName="Accent2" refType="w" fact="0.9033"/>
              <dgm:constr type="t" for="ch" forName="Accent2" refType="h" fact="-0.0109"/>
              <dgm:constr type="w" for="ch" forName="Accent2" refType="w" fact="0.1348"/>
              <dgm:constr type="h" for="ch" forName="Accent2" refType="h" fact="0.806"/>
              <dgm:constr type="r" for="ch" forName="ParentBackground2" refType="w" fact="0.8804"/>
              <dgm:constr type="t" for="ch" forName="ParentBackground2" refType="h" fact="0.1262"/>
              <dgm:constr type="w" for="ch" forName="ParentBackground2" refType="w" fact="0.089"/>
              <dgm:constr type="h" for="ch" forName="ParentBackground2" refType="h" fact="0.5319"/>
              <dgm:constr type="r" for="ch" forName="Child2" refType="w" fact="0.8804"/>
              <dgm:constr type="t" for="ch" forName="Child2" refType="h" fact="0.6876"/>
              <dgm:constr type="w" for="ch" forName="Child2" refType="w" fact="0.089"/>
              <dgm:constr type="h" for="ch" forName="Child2" refType="h" fact="0.3124"/>
              <dgm:constr type="r" for="ch" forName="Accent1" refType="w" fact="1.0018"/>
              <dgm:constr type="t" for="ch" forName="Accent1" refType="h" fact="-0.0109"/>
              <dgm:constr type="w" for="ch" forName="Accent1" refType="w" fact="0.1348"/>
              <dgm:constr type="h" for="ch" forName="Accent1" refType="h" fact="0.806"/>
              <dgm:constr type="r" for="ch" forName="ParentBackground1" refType="w" fact="0.9789"/>
              <dgm:constr type="t" for="ch" forName="ParentBackground1" refType="h" fact="0.1262"/>
              <dgm:constr type="w" for="ch" forName="ParentBackground1" refType="w" fact="0.089"/>
              <dgm:constr type="h" for="ch" forName="ParentBackground1" refType="h" fact="0.5319"/>
              <dgm:constr type="r" for="ch" forName="Child1" refType="w" fact="0.9789"/>
              <dgm:constr type="t" for="ch" forName="Child1" refType="h" fact="0.6876"/>
              <dgm:constr type="w" for="ch" forName="Child1" refType="w" fact="0.089"/>
              <dgm:constr type="h" for="ch" forName="Child1" refType="h" fact="0.3124"/>
            </dgm:constrLst>
          </dgm:if>
          <dgm:else name="Name27">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r" for="ch" forName="Parent11" refType="w" fact="0.0723"/>
              <dgm:constr type="t" for="ch" forName="Parent11" refType="h" fact="0.2022"/>
              <dgm:constr type="w" for="ch" forName="Parent11" refType="w" fact="0.0579"/>
              <dgm:constr type="h" for="ch" forName="Parent11" refType="h" fact="0.3799"/>
              <dgm:constr type="r" for="ch" forName="Parent10" refType="w" fact="0.162"/>
              <dgm:constr type="t" for="ch" forName="Parent10" refType="h" fact="0.2022"/>
              <dgm:constr type="w" for="ch" forName="Parent10" refType="w" fact="0.0579"/>
              <dgm:constr type="h" for="ch" forName="Parent10" refType="h" fact="0.3799"/>
              <dgm:constr type="r" for="ch" forName="Parent9" refType="w" fact="0.2517"/>
              <dgm:constr type="t" for="ch" forName="Parent9" refType="h" fact="0.2022"/>
              <dgm:constr type="w" for="ch" forName="Parent9" refType="w" fact="0.0579"/>
              <dgm:constr type="h" for="ch" forName="Parent9" refType="h" fact="0.3799"/>
              <dgm:constr type="r" for="ch" forName="Parent8" refType="w" fact="0.3414"/>
              <dgm:constr type="t" for="ch" forName="Parent8" refType="h" fact="0.2022"/>
              <dgm:constr type="w" for="ch" forName="Parent8" refType="w" fact="0.0579"/>
              <dgm:constr type="h" for="ch" forName="Parent8" refType="h" fact="0.3799"/>
              <dgm:constr type="r" for="ch" forName="Parent7" refType="w" fact="0.4311"/>
              <dgm:constr type="t" for="ch" forName="Parent7" refType="h" fact="0.2022"/>
              <dgm:constr type="w" for="ch" forName="Parent7" refType="w" fact="0.0579"/>
              <dgm:constr type="h" for="ch" forName="Parent7" refType="h" fact="0.3799"/>
              <dgm:constr type="r" for="ch" forName="Parent6" refType="w" fact="0.5208"/>
              <dgm:constr type="t" for="ch" forName="Parent6" refType="h" fact="0.2022"/>
              <dgm:constr type="w" for="ch" forName="Parent6" refType="w" fact="0.0579"/>
              <dgm:constr type="h" for="ch" forName="Parent6" refType="h" fact="0.3799"/>
              <dgm:constr type="r" for="ch" forName="Parent5" refType="w" fact="0.6105"/>
              <dgm:constr type="t" for="ch" forName="Parent5" refType="h" fact="0.2022"/>
              <dgm:constr type="w" for="ch" forName="Parent5" refType="w" fact="0.0579"/>
              <dgm:constr type="h" for="ch" forName="Parent5" refType="h" fact="0.3799"/>
              <dgm:constr type="r" for="ch" forName="Parent4" refType="w" fact="0.7001"/>
              <dgm:constr type="t" for="ch" forName="Parent4" refType="h" fact="0.2022"/>
              <dgm:constr type="w" for="ch" forName="Parent4" refType="w" fact="0.0579"/>
              <dgm:constr type="h" for="ch" forName="Parent4" refType="h" fact="0.3799"/>
              <dgm:constr type="r" for="ch" forName="Parent3" refType="w" fact="0.7898"/>
              <dgm:constr type="t" for="ch" forName="Parent3" refType="h" fact="0.2022"/>
              <dgm:constr type="w" for="ch" forName="Parent3" refType="w" fact="0.0579"/>
              <dgm:constr type="h" for="ch" forName="Parent3" refType="h" fact="0.3799"/>
              <dgm:constr type="r" for="ch" forName="Parent2" refType="w" fact="0.8795"/>
              <dgm:constr type="t" for="ch" forName="Parent2" refType="h" fact="0.2022"/>
              <dgm:constr type="w" for="ch" forName="Parent2" refType="w" fact="0.0579"/>
              <dgm:constr type="h" for="ch" forName="Parent2" refType="h" fact="0.3799"/>
              <dgm:constr type="r" for="ch" forName="Parent1" refType="w" fact="0.9692"/>
              <dgm:constr type="t" for="ch" forName="Parent1" refType="h" fact="0.2022"/>
              <dgm:constr type="w" for="ch" forName="Parent1" refType="w" fact="0.0579"/>
              <dgm:constr type="h" for="ch" forName="Parent1" refType="h" fact="0.3799"/>
              <dgm:constr type="r" for="ch" forName="Accent11" refType="w" fact="0.0868"/>
              <dgm:constr type="t" for="ch" forName="Accent11" refType="h" fact="0.1072"/>
              <dgm:constr type="w" for="ch" forName="Accent11" refType="w" fact="0.0868"/>
              <dgm:constr type="h" for="ch" forName="Accent11" refType="h" fact="0.5699"/>
              <dgm:constr type="r" for="ch" forName="ParentBackground11" refType="w" fact="0.0839"/>
              <dgm:constr type="t" for="ch" forName="ParentBackground11" refType="h" fact="0.1262"/>
              <dgm:constr type="w" for="ch" forName="ParentBackground11" refType="w" fact="0.081"/>
              <dgm:constr type="h" for="ch" forName="ParentBackground11" refType="h" fact="0.5319"/>
              <dgm:constr type="r" for="ch" forName="Child11" refType="w" fact="0.0839"/>
              <dgm:constr type="t" for="ch" forName="Child11" refType="h" fact="0.6876"/>
              <dgm:constr type="w" for="ch" forName="Child11" refType="w" fact="0.081"/>
              <dgm:constr type="h" for="ch" forName="Child11" refType="h" fact="0.3124"/>
              <dgm:constr type="r" for="ch" forName="Accent10" refType="w" fact="0.1945"/>
              <dgm:constr type="t" for="ch" forName="Accent10" refType="h" fact="-0.0109"/>
              <dgm:constr type="w" for="ch" forName="Accent10" refType="w" fact="0.1228"/>
              <dgm:constr type="h" for="ch" forName="Accent10" refType="h" fact="0.806"/>
              <dgm:constr type="r" for="ch" forName="ParentBackground10" refType="w" fact="0.1736"/>
              <dgm:constr type="t" for="ch" forName="ParentBackground10" refType="h" fact="0.1262"/>
              <dgm:constr type="w" for="ch" forName="ParentBackground10" refType="w" fact="0.081"/>
              <dgm:constr type="h" for="ch" forName="ParentBackground10" refType="h" fact="0.5319"/>
              <dgm:constr type="r" for="ch" forName="Child10" refType="w" fact="0.1736"/>
              <dgm:constr type="t" for="ch" forName="Child10" refType="h" fact="0.6876"/>
              <dgm:constr type="w" for="ch" forName="Child10" refType="w" fact="0.081"/>
              <dgm:constr type="h" for="ch" forName="Child10" refType="h" fact="0.3124"/>
              <dgm:constr type="r" for="ch" forName="Accent9" refType="w" fact="0.2842"/>
              <dgm:constr type="t" for="ch" forName="Accent9" refType="h" fact="-0.0109"/>
              <dgm:constr type="w" for="ch" forName="Accent9" refType="w" fact="0.1228"/>
              <dgm:constr type="h" for="ch" forName="Accent9" refType="h" fact="0.806"/>
              <dgm:constr type="r" for="ch" forName="ParentBackground9" refType="w" fact="0.2633"/>
              <dgm:constr type="t" for="ch" forName="ParentBackground9" refType="h" fact="0.1262"/>
              <dgm:constr type="w" for="ch" forName="ParentBackground9" refType="w" fact="0.081"/>
              <dgm:constr type="h" for="ch" forName="ParentBackground9" refType="h" fact="0.5319"/>
              <dgm:constr type="r" for="ch" forName="Child9" refType="w" fact="0.2633"/>
              <dgm:constr type="t" for="ch" forName="Child9" refType="h" fact="0.6876"/>
              <dgm:constr type="w" for="ch" forName="Child9" refType="w" fact="0.081"/>
              <dgm:constr type="h" for="ch" forName="Child9" refType="h" fact="0.3124"/>
              <dgm:constr type="r" for="ch" forName="Accent8" refType="w" fact="0.3739"/>
              <dgm:constr type="t" for="ch" forName="Accent8" refType="h" fact="-0.0109"/>
              <dgm:constr type="w" for="ch" forName="Accent8" refType="w" fact="0.1228"/>
              <dgm:constr type="h" for="ch" forName="Accent8" refType="h" fact="0.806"/>
              <dgm:constr type="r" for="ch" forName="ParentBackground8" refType="w" fact="0.353"/>
              <dgm:constr type="t" for="ch" forName="ParentBackground8" refType="h" fact="0.1262"/>
              <dgm:constr type="w" for="ch" forName="ParentBackground8" refType="w" fact="0.081"/>
              <dgm:constr type="h" for="ch" forName="ParentBackground8" refType="h" fact="0.5319"/>
              <dgm:constr type="r" for="ch" forName="Child8" refType="w" fact="0.353"/>
              <dgm:constr type="t" for="ch" forName="Child8" refType="h" fact="0.6876"/>
              <dgm:constr type="w" for="ch" forName="Child8" refType="w" fact="0.081"/>
              <dgm:constr type="h" for="ch" forName="Child8" refType="h" fact="0.3124"/>
              <dgm:constr type="r" for="ch" forName="Accent7" refType="w" fact="0.4636"/>
              <dgm:constr type="t" for="ch" forName="Accent7" refType="h" fact="-0.0109"/>
              <dgm:constr type="w" for="ch" forName="Accent7" refType="w" fact="0.1228"/>
              <dgm:constr type="h" for="ch" forName="Accent7" refType="h" fact="0.806"/>
              <dgm:constr type="r" for="ch" forName="ParentBackground7" refType="w" fact="0.4427"/>
              <dgm:constr type="t" for="ch" forName="ParentBackground7" refType="h" fact="0.1262"/>
              <dgm:constr type="w" for="ch" forName="ParentBackground7" refType="w" fact="0.081"/>
              <dgm:constr type="h" for="ch" forName="ParentBackground7" refType="h" fact="0.5319"/>
              <dgm:constr type="r" for="ch" forName="Child7" refType="w" fact="0.4427"/>
              <dgm:constr type="t" for="ch" forName="Child7" refType="h" fact="0.6876"/>
              <dgm:constr type="w" for="ch" forName="Child7" refType="w" fact="0.081"/>
              <dgm:constr type="h" for="ch" forName="Child7" refType="h" fact="0.3124"/>
              <dgm:constr type="r" for="ch" forName="Accent6" refType="w" fact="0.5533"/>
              <dgm:constr type="t" for="ch" forName="Accent6" refType="h" fact="-0.0109"/>
              <dgm:constr type="w" for="ch" forName="Accent6" refType="w" fact="0.1228"/>
              <dgm:constr type="h" for="ch" forName="Accent6" refType="h" fact="0.806"/>
              <dgm:constr type="r" for="ch" forName="ParentBackground6" refType="w" fact="0.5323"/>
              <dgm:constr type="t" for="ch" forName="ParentBackground6" refType="h" fact="0.1262"/>
              <dgm:constr type="w" for="ch" forName="ParentBackground6" refType="w" fact="0.081"/>
              <dgm:constr type="h" for="ch" forName="ParentBackground6" refType="h" fact="0.5319"/>
              <dgm:constr type="r" for="ch" forName="Child6" refType="w" fact="0.5323"/>
              <dgm:constr type="t" for="ch" forName="Child6" refType="h" fact="0.6876"/>
              <dgm:constr type="w" for="ch" forName="Child6" refType="w" fact="0.081"/>
              <dgm:constr type="h" for="ch" forName="Child6" refType="h" fact="0.3124"/>
              <dgm:constr type="r" for="ch" forName="Accent5" refType="w" fact="0.6429"/>
              <dgm:constr type="t" for="ch" forName="Accent5" refType="h" fact="-0.0109"/>
              <dgm:constr type="w" for="ch" forName="Accent5" refType="w" fact="0.1228"/>
              <dgm:constr type="h" for="ch" forName="Accent5" refType="h" fact="0.806"/>
              <dgm:constr type="r" for="ch" forName="ParentBackground5" refType="w" fact="0.622"/>
              <dgm:constr type="t" for="ch" forName="ParentBackground5" refType="h" fact="0.1262"/>
              <dgm:constr type="w" for="ch" forName="ParentBackground5" refType="w" fact="0.081"/>
              <dgm:constr type="h" for="ch" forName="ParentBackground5" refType="h" fact="0.5319"/>
              <dgm:constr type="r" for="ch" forName="Child5" refType="w" fact="0.622"/>
              <dgm:constr type="t" for="ch" forName="Child5" refType="h" fact="0.6876"/>
              <dgm:constr type="w" for="ch" forName="Child5" refType="w" fact="0.081"/>
              <dgm:constr type="h" for="ch" forName="Child5" refType="h" fact="0.3124"/>
              <dgm:constr type="r" for="ch" forName="Accent4" refType="w" fact="0.7326"/>
              <dgm:constr type="t" for="ch" forName="Accent4" refType="h" fact="-0.0109"/>
              <dgm:constr type="w" for="ch" forName="Accent4" refType="w" fact="0.1228"/>
              <dgm:constr type="h" for="ch" forName="Accent4" refType="h" fact="0.806"/>
              <dgm:constr type="r" for="ch" forName="ParentBackground4" refType="w" fact="0.7117"/>
              <dgm:constr type="t" for="ch" forName="ParentBackground4" refType="h" fact="0.1262"/>
              <dgm:constr type="w" for="ch" forName="ParentBackground4" refType="w" fact="0.081"/>
              <dgm:constr type="h" for="ch" forName="ParentBackground4" refType="h" fact="0.5319"/>
              <dgm:constr type="r" for="ch" forName="Child4" refType="w" fact="0.7117"/>
              <dgm:constr type="t" for="ch" forName="Child4" refType="h" fact="0.6876"/>
              <dgm:constr type="w" for="ch" forName="Child4" refType="w" fact="0.081"/>
              <dgm:constr type="h" for="ch" forName="Child4" refType="h" fact="0.3124"/>
              <dgm:constr type="r" for="ch" forName="Accent3" refType="w" fact="0.8223"/>
              <dgm:constr type="t" for="ch" forName="Accent3" refType="h" fact="-0.0109"/>
              <dgm:constr type="w" for="ch" forName="Accent3" refType="w" fact="0.1228"/>
              <dgm:constr type="h" for="ch" forName="Accent3" refType="h" fact="0.806"/>
              <dgm:constr type="r" for="ch" forName="ParentBackground3" refType="w" fact="0.8014"/>
              <dgm:constr type="t" for="ch" forName="ParentBackground3" refType="h" fact="0.1262"/>
              <dgm:constr type="w" for="ch" forName="ParentBackground3" refType="w" fact="0.081"/>
              <dgm:constr type="h" for="ch" forName="ParentBackground3" refType="h" fact="0.5319"/>
              <dgm:constr type="r" for="ch" forName="Child3" refType="w" fact="0.8014"/>
              <dgm:constr type="t" for="ch" forName="Child3" refType="h" fact="0.6876"/>
              <dgm:constr type="w" for="ch" forName="Child3" refType="w" fact="0.081"/>
              <dgm:constr type="h" for="ch" forName="Child3" refType="h" fact="0.3124"/>
              <dgm:constr type="r" for="ch" forName="Accent2" refType="w" fact="0.912"/>
              <dgm:constr type="t" for="ch" forName="Accent2" refType="h" fact="-0.0109"/>
              <dgm:constr type="w" for="ch" forName="Accent2" refType="w" fact="0.1228"/>
              <dgm:constr type="h" for="ch" forName="Accent2" refType="h" fact="0.806"/>
              <dgm:constr type="r" for="ch" forName="ParentBackground2" refType="w" fact="0.8911"/>
              <dgm:constr type="t" for="ch" forName="ParentBackground2" refType="h" fact="0.1262"/>
              <dgm:constr type="w" for="ch" forName="ParentBackground2" refType="w" fact="0.081"/>
              <dgm:constr type="h" for="ch" forName="ParentBackground2" refType="h" fact="0.5319"/>
              <dgm:constr type="r" for="ch" forName="Child2" refType="w" fact="0.8911"/>
              <dgm:constr type="t" for="ch" forName="Child2" refType="h" fact="0.6876"/>
              <dgm:constr type="w" for="ch" forName="Child2" refType="w" fact="0.081"/>
              <dgm:constr type="h" for="ch" forName="Child2" refType="h" fact="0.3124"/>
              <dgm:constr type="r" for="ch" forName="Accent1" refType="w" fact="1.0017"/>
              <dgm:constr type="t" for="ch" forName="Accent1" refType="h" fact="-0.0109"/>
              <dgm:constr type="w" for="ch" forName="Accent1" refType="w" fact="0.1228"/>
              <dgm:constr type="h" for="ch" forName="Accent1" refType="h" fact="0.806"/>
              <dgm:constr type="r" for="ch" forName="ParentBackground1" refType="w" fact="0.9808"/>
              <dgm:constr type="t" for="ch" forName="ParentBackground1" refType="h" fact="0.1262"/>
              <dgm:constr type="w" for="ch" forName="ParentBackground1" refType="w" fact="0.081"/>
              <dgm:constr type="h" for="ch" forName="ParentBackground1" refType="h" fact="0.5319"/>
              <dgm:constr type="r" for="ch" forName="Child1" refType="w" fact="0.9808"/>
              <dgm:constr type="t" for="ch" forName="Child1" refType="h" fact="0.6876"/>
              <dgm:constr type="w" for="ch" forName="Child1" refType="w" fact="0.081"/>
              <dgm:constr type="h" for="ch" forName="Child1" refType="h" fact="0.3124"/>
            </dgm:constrLst>
          </dgm:else>
        </dgm:choose>
      </dgm:else>
    </dgm:choose>
    <dgm:forEach name="wrapper" axis="self" ptType="parTrans">
      <dgm:forEach name="accentRepeat" axis="self">
        <dgm:layoutNode name="Accent" styleLbl="node1">
          <dgm:alg type="sp"/>
          <dgm:choose name="Name28">
            <dgm:if name="Name29" axis="followSib" ptType="node" func="cnt" op="equ" val="0">
              <dgm:shape xmlns:r="http://schemas.openxmlformats.org/officeDocument/2006/relationships" type="ellipse" r:blip="">
                <dgm:adjLst/>
              </dgm:shape>
            </dgm:if>
            <dgm:else name="Name30">
              <dgm:choose name="Name31">
                <dgm:if name="Name32" axis="precedSib" ptType="node" func="cnt" op="equ" val="10">
                  <dgm:shape xmlns:r="http://schemas.openxmlformats.org/officeDocument/2006/relationships" type="ellipse" r:blip="">
                    <dgm:adjLst/>
                  </dgm:shape>
                </dgm:if>
                <dgm:else name="Name33">
                  <dgm:choose name="Name34">
                    <dgm:if name="Name35" func="var" arg="dir" op="equ" val="norm">
                      <dgm:shape xmlns:r="http://schemas.openxmlformats.org/officeDocument/2006/relationships" rot="45" type="teardrop" r:blip="">
                        <dgm:adjLst>
                          <dgm:adj idx="1" val="1"/>
                        </dgm:adjLst>
                      </dgm:shape>
                    </dgm:if>
                    <dgm:else name="Name36">
                      <dgm:shape xmlns:r="http://schemas.openxmlformats.org/officeDocument/2006/relationships" rot="225" type="teardrop" r:blip="">
                        <dgm:adjLst>
                          <dgm:adj idx="1" val="1"/>
                        </dgm:adjLst>
                      </dgm:shape>
                    </dgm:else>
                  </dgm:choose>
                </dgm:else>
              </dgm:choose>
            </dgm:else>
          </dgm:choose>
          <dgm:presOf/>
        </dgm:layoutNode>
      </dgm:forEach>
      <dgm:forEach name="parentBackgroundRepeat" axis="self">
        <dgm:layoutNode name="ParentBackground" styleLbl="fgAcc1">
          <dgm:alg type="sp"/>
          <dgm:shape xmlns:r="http://schemas.openxmlformats.org/officeDocument/2006/relationships" type="ellipse" r:blip="">
            <dgm:adjLst/>
          </dgm:shape>
          <dgm:presOf axis="self" ptType="node"/>
        </dgm:layoutNode>
      </dgm:forEach>
    </dgm:forEach>
    <dgm:forEach name="Name37" axis="ch" ptType="node" st="11" cnt="1">
      <dgm:layoutNode name="Accent11">
        <dgm:alg type="sp"/>
        <dgm:shape xmlns:r="http://schemas.openxmlformats.org/officeDocument/2006/relationships" r:blip="">
          <dgm:adjLst/>
        </dgm:shape>
        <dgm:presOf/>
        <dgm:constrLst/>
        <dgm:forEach name="Name38" ref="accentRepeat"/>
      </dgm:layoutNode>
      <dgm:layoutNode name="ParentBackground11">
        <dgm:alg type="sp"/>
        <dgm:shape xmlns:r="http://schemas.openxmlformats.org/officeDocument/2006/relationships" r:blip="">
          <dgm:adjLst/>
        </dgm:shape>
        <dgm:presOf/>
        <dgm:forEach name="Name39" ref="parentBackgroundRepeat"/>
      </dgm:layoutNode>
      <dgm:choose name="Name40">
        <dgm:if name="Name41" axis="ch" ptType="node" func="cnt" op="gte" val="1">
          <dgm:layoutNode name="Child1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2"/>
      </dgm:choose>
      <dgm:layoutNode name="Parent1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3" axis="ch" ptType="node" st="10" cnt="1">
      <dgm:layoutNode name="Accent10">
        <dgm:alg type="sp"/>
        <dgm:shape xmlns:r="http://schemas.openxmlformats.org/officeDocument/2006/relationships" r:blip="">
          <dgm:adjLst/>
        </dgm:shape>
        <dgm:presOf/>
        <dgm:constrLst/>
        <dgm:forEach name="Name44" ref="accentRepeat"/>
      </dgm:layoutNode>
      <dgm:layoutNode name="ParentBackground10">
        <dgm:alg type="sp"/>
        <dgm:shape xmlns:r="http://schemas.openxmlformats.org/officeDocument/2006/relationships" r:blip="">
          <dgm:adjLst/>
        </dgm:shape>
        <dgm:presOf/>
        <dgm:forEach name="Name45" ref="parentBackgroundRepeat"/>
      </dgm:layoutNode>
      <dgm:choose name="Name46">
        <dgm:if name="Name47" axis="ch" ptType="node" func="cnt" op="gte" val="1">
          <dgm:layoutNode name="Child10"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8"/>
      </dgm:choose>
      <dgm:layoutNode name="Parent10"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9" axis="ch" ptType="node" st="9" cnt="1">
      <dgm:layoutNode name="Accent9">
        <dgm:alg type="sp"/>
        <dgm:shape xmlns:r="http://schemas.openxmlformats.org/officeDocument/2006/relationships" r:blip="">
          <dgm:adjLst/>
        </dgm:shape>
        <dgm:presOf/>
        <dgm:constrLst/>
        <dgm:forEach name="Name50" ref="accentRepeat"/>
      </dgm:layoutNode>
      <dgm:layoutNode name="ParentBackground9">
        <dgm:alg type="sp"/>
        <dgm:shape xmlns:r="http://schemas.openxmlformats.org/officeDocument/2006/relationships" r:blip="">
          <dgm:adjLst/>
        </dgm:shape>
        <dgm:presOf/>
        <dgm:forEach name="Name51" ref="parentBackgroundRepeat"/>
      </dgm:layoutNode>
      <dgm:choose name="Name52">
        <dgm:if name="Name53" axis="ch" ptType="node" func="cnt" op="gte" val="1">
          <dgm:layoutNode name="Child9"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4"/>
      </dgm:choose>
      <dgm:layoutNode name="Parent9"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55" axis="ch" ptType="node" st="8" cnt="1">
      <dgm:layoutNode name="Accent8">
        <dgm:alg type="sp"/>
        <dgm:shape xmlns:r="http://schemas.openxmlformats.org/officeDocument/2006/relationships" r:blip="">
          <dgm:adjLst/>
        </dgm:shape>
        <dgm:presOf/>
        <dgm:constrLst/>
        <dgm:forEach name="Name56" ref="accentRepeat"/>
      </dgm:layoutNode>
      <dgm:layoutNode name="ParentBackground8">
        <dgm:alg type="sp"/>
        <dgm:shape xmlns:r="http://schemas.openxmlformats.org/officeDocument/2006/relationships" r:blip="">
          <dgm:adjLst/>
        </dgm:shape>
        <dgm:presOf/>
        <dgm:forEach name="Name57" ref="parentBackgroundRepeat"/>
      </dgm:layoutNode>
      <dgm:choose name="Name58">
        <dgm:if name="Name59" axis="ch" ptType="node" func="cnt" op="gte" val="1">
          <dgm:layoutNode name="Child8"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0"/>
      </dgm:choose>
      <dgm:layoutNode name="Parent8"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1" axis="ch" ptType="node" st="7" cnt="1">
      <dgm:layoutNode name="Accent7">
        <dgm:alg type="sp"/>
        <dgm:shape xmlns:r="http://schemas.openxmlformats.org/officeDocument/2006/relationships" r:blip="">
          <dgm:adjLst/>
        </dgm:shape>
        <dgm:presOf/>
        <dgm:constrLst/>
        <dgm:forEach name="Name62" ref="accentRepeat"/>
      </dgm:layoutNode>
      <dgm:layoutNode name="ParentBackground7">
        <dgm:alg type="sp"/>
        <dgm:shape xmlns:r="http://schemas.openxmlformats.org/officeDocument/2006/relationships" r:blip="">
          <dgm:adjLst/>
        </dgm:shape>
        <dgm:presOf/>
        <dgm:forEach name="Name63" ref="parentBackgroundRepeat"/>
      </dgm:layoutNode>
      <dgm:choose name="Name64">
        <dgm:if name="Name65" axis="ch" ptType="node" func="cnt" op="gte" val="1">
          <dgm:layoutNode name="Child7"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6"/>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7" axis="ch" ptType="node" st="6" cnt="1">
      <dgm:layoutNode name="Accent6">
        <dgm:alg type="sp"/>
        <dgm:shape xmlns:r="http://schemas.openxmlformats.org/officeDocument/2006/relationships" r:blip="">
          <dgm:adjLst/>
        </dgm:shape>
        <dgm:presOf/>
        <dgm:constrLst/>
        <dgm:forEach name="Name68" ref="accentRepeat"/>
      </dgm:layoutNode>
      <dgm:layoutNode name="ParentBackground6">
        <dgm:alg type="sp"/>
        <dgm:shape xmlns:r="http://schemas.openxmlformats.org/officeDocument/2006/relationships" r:blip="">
          <dgm:adjLst/>
        </dgm:shape>
        <dgm:presOf/>
        <dgm:forEach name="Name69" ref="parentBackgroundRepeat"/>
      </dgm:layoutNode>
      <dgm:choose name="Name70">
        <dgm:if name="Name71" axis="ch" ptType="node" func="cnt" op="gte" val="1">
          <dgm:layoutNode name="Child6"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3" axis="ch" ptType="node" st="5" cnt="1">
      <dgm:layoutNode name="Accent5">
        <dgm:alg type="sp"/>
        <dgm:shape xmlns:r="http://schemas.openxmlformats.org/officeDocument/2006/relationships" r:blip="">
          <dgm:adjLst/>
        </dgm:shape>
        <dgm:presOf/>
        <dgm:constrLst/>
        <dgm:forEach name="Name74" ref="accentRepeat"/>
      </dgm:layoutNode>
      <dgm:layoutNode name="ParentBackground5">
        <dgm:alg type="sp"/>
        <dgm:shape xmlns:r="http://schemas.openxmlformats.org/officeDocument/2006/relationships" r:blip="">
          <dgm:adjLst/>
        </dgm:shape>
        <dgm:presOf/>
        <dgm:forEach name="Name75" ref="parentBackgroundRepeat"/>
      </dgm:layoutNode>
      <dgm:choose name="Name76">
        <dgm:if name="Name77" axis="ch" ptType="node" func="cnt" op="gte" val="1">
          <dgm:layoutNode name="Child5"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8"/>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9" axis="ch" ptType="node" st="4" cnt="1">
      <dgm:layoutNode name="Accent4">
        <dgm:alg type="sp"/>
        <dgm:shape xmlns:r="http://schemas.openxmlformats.org/officeDocument/2006/relationships" r:blip="">
          <dgm:adjLst/>
        </dgm:shape>
        <dgm:presOf/>
        <dgm:constrLst/>
        <dgm:forEach name="Name80" ref="accentRepeat"/>
      </dgm:layoutNode>
      <dgm:layoutNode name="ParentBackground4">
        <dgm:alg type="sp"/>
        <dgm:shape xmlns:r="http://schemas.openxmlformats.org/officeDocument/2006/relationships" r:blip="">
          <dgm:adjLst/>
        </dgm:shape>
        <dgm:presOf/>
        <dgm:forEach name="Name81" ref="parentBackgroundRepeat"/>
      </dgm:layoutNode>
      <dgm:choose name="Name82">
        <dgm:if name="Name83" axis="ch" ptType="node" func="cnt" op="gte" val="1">
          <dgm:layoutNode name="Child4"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layoutNode name="ParentBackground3">
        <dgm:alg type="sp"/>
        <dgm:shape xmlns:r="http://schemas.openxmlformats.org/officeDocument/2006/relationships" r:blip="">
          <dgm:adjLst/>
        </dgm:shape>
        <dgm:presOf/>
        <dgm:forEach name="Name87" ref="parentBackgroundRepeat"/>
      </dgm:layoutNode>
      <dgm:choose name="Name88">
        <dgm:if name="Name89" axis="ch" ptType="node" func="cnt" op="gte" val="1">
          <dgm:layoutNode name="Child3"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1" axis="ch" ptType="node" st="2" cnt="1">
      <dgm:layoutNode name="Accent2">
        <dgm:alg type="sp"/>
        <dgm:shape xmlns:r="http://schemas.openxmlformats.org/officeDocument/2006/relationships" r:blip="">
          <dgm:adjLst/>
        </dgm:shape>
        <dgm:presOf/>
        <dgm:constrLst/>
        <dgm:forEach name="Name92" ref="accentRepeat"/>
      </dgm:layoutNode>
      <dgm:layoutNode name="ParentBackground2" styleLbl="fgAcc1">
        <dgm:alg type="sp"/>
        <dgm:shape xmlns:r="http://schemas.openxmlformats.org/officeDocument/2006/relationships" r:blip="">
          <dgm:adjLst/>
        </dgm:shape>
        <dgm:presOf/>
        <dgm:forEach name="Name93" ref="parentBackgroundRepeat"/>
      </dgm:layoutNode>
      <dgm:choose name="Name94">
        <dgm:if name="Name95" axis="ch" ptType="node" func="cnt" op="gte" val="1">
          <dgm:layoutNode name="Child2"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6"/>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7" axis="ch" ptType="node" cnt="1">
      <dgm:layoutNode name="Accent1">
        <dgm:alg type="sp"/>
        <dgm:shape xmlns:r="http://schemas.openxmlformats.org/officeDocument/2006/relationships" r:blip="">
          <dgm:adjLst/>
        </dgm:shape>
        <dgm:presOf/>
        <dgm:constrLst/>
        <dgm:forEach name="Name98" ref="accentRepeat"/>
      </dgm:layoutNode>
      <dgm:layoutNode name="ParentBackground1">
        <dgm:alg type="sp"/>
        <dgm:shape xmlns:r="http://schemas.openxmlformats.org/officeDocument/2006/relationships" r:blip="">
          <dgm:adjLst/>
        </dgm:shape>
        <dgm:presOf/>
        <dgm:forEach name="Name99" ref="parentBackgroundRepeat"/>
      </dgm:layoutNode>
      <dgm:choose name="Name100">
        <dgm:if name="Name101" axis="ch" ptType="node" func="cnt" op="gte" val="1">
          <dgm:layoutNode name="Child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2"/>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34353FF-EAC3-4F79-ABDE-C6361A181A4C}" type="datetimeFigureOut">
              <a:rPr lang="en-US" smtClean="0"/>
              <a:t>7/5/2024</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C7D0B1-8580-45C6-BC8F-025AED3EA274}" type="slidenum">
              <a:rPr lang="en-US" smtClean="0"/>
              <a:t>‹#›</a:t>
            </a:fld>
            <a:endParaRPr lang="en-US"/>
          </a:p>
        </p:txBody>
      </p:sp>
    </p:spTree>
    <p:extLst>
      <p:ext uri="{BB962C8B-B14F-4D97-AF65-F5344CB8AC3E}">
        <p14:creationId xmlns:p14="http://schemas.microsoft.com/office/powerpoint/2010/main" val="4376735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AF6CE-61AA-41F6-A4C8-3489C6D2454E}" type="datetimeFigureOut">
              <a:rPr lang="en-US" smtClean="0"/>
              <a:t>7/5/2024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A8BA24-D475-4DC4-ACF5-CA2288C8819C}" type="slidenum">
              <a:rPr lang="en-US" smtClean="0"/>
              <a:t>‹#›</a:t>
            </a:fld>
            <a:endParaRPr lang="en-US"/>
          </a:p>
        </p:txBody>
      </p:sp>
    </p:spTree>
    <p:extLst>
      <p:ext uri="{BB962C8B-B14F-4D97-AF65-F5344CB8AC3E}">
        <p14:creationId xmlns:p14="http://schemas.microsoft.com/office/powerpoint/2010/main" val="32223066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lecture unit is designed to provide an introductory overview to electronics within healthcare</a:t>
            </a:r>
            <a:endParaRPr lang="en-GB"/>
          </a:p>
        </p:txBody>
      </p:sp>
      <p:sp>
        <p:nvSpPr>
          <p:cNvPr id="4" name="Slide Number Placeholder 3"/>
          <p:cNvSpPr>
            <a:spLocks noGrp="1"/>
          </p:cNvSpPr>
          <p:nvPr>
            <p:ph type="sldNum" sz="quarter" idx="5"/>
          </p:nvPr>
        </p:nvSpPr>
        <p:spPr/>
        <p:txBody>
          <a:bodyPr/>
          <a:lstStyle/>
          <a:p>
            <a:fld id="{22A8BA24-D475-4DC4-ACF5-CA2288C8819C}" type="slidenum">
              <a:rPr lang="en-US" smtClean="0"/>
              <a:t>1</a:t>
            </a:fld>
            <a:endParaRPr lang="en-US"/>
          </a:p>
        </p:txBody>
      </p:sp>
    </p:spTree>
    <p:extLst>
      <p:ext uri="{BB962C8B-B14F-4D97-AF65-F5344CB8AC3E}">
        <p14:creationId xmlns:p14="http://schemas.microsoft.com/office/powerpoint/2010/main" val="16655560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22A8BA24-D475-4DC4-ACF5-CA2288C8819C}" type="slidenum">
              <a:rPr lang="en-US" smtClean="0"/>
              <a:t>11</a:t>
            </a:fld>
            <a:endParaRPr lang="en-US"/>
          </a:p>
        </p:txBody>
      </p:sp>
    </p:spTree>
    <p:extLst>
      <p:ext uri="{BB962C8B-B14F-4D97-AF65-F5344CB8AC3E}">
        <p14:creationId xmlns:p14="http://schemas.microsoft.com/office/powerpoint/2010/main" val="39456836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use of simulation for SAR analysis in medical devices provides a safer, more cost-effective, and efficient means of ensuring that these devices operate within safe exposure limits, thereby protecting patient health and aiding in the development and regulatory approval process.</a:t>
            </a:r>
          </a:p>
        </p:txBody>
      </p:sp>
      <p:sp>
        <p:nvSpPr>
          <p:cNvPr id="4" name="Slide Number Placeholder 3"/>
          <p:cNvSpPr>
            <a:spLocks noGrp="1"/>
          </p:cNvSpPr>
          <p:nvPr>
            <p:ph type="sldNum" sz="quarter" idx="5"/>
          </p:nvPr>
        </p:nvSpPr>
        <p:spPr/>
        <p:txBody>
          <a:bodyPr/>
          <a:lstStyle/>
          <a:p>
            <a:fld id="{22A8BA24-D475-4DC4-ACF5-CA2288C8819C}" type="slidenum">
              <a:rPr lang="en-US" smtClean="0"/>
              <a:t>12</a:t>
            </a:fld>
            <a:endParaRPr lang="en-US"/>
          </a:p>
        </p:txBody>
      </p:sp>
    </p:spTree>
    <p:extLst>
      <p:ext uri="{BB962C8B-B14F-4D97-AF65-F5344CB8AC3E}">
        <p14:creationId xmlns:p14="http://schemas.microsoft.com/office/powerpoint/2010/main" val="3787896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22A8BA24-D475-4DC4-ACF5-CA2288C8819C}" type="slidenum">
              <a:rPr lang="en-US" smtClean="0"/>
              <a:t>13</a:t>
            </a:fld>
            <a:endParaRPr lang="en-US"/>
          </a:p>
        </p:txBody>
      </p:sp>
    </p:spTree>
    <p:extLst>
      <p:ext uri="{BB962C8B-B14F-4D97-AF65-F5344CB8AC3E}">
        <p14:creationId xmlns:p14="http://schemas.microsoft.com/office/powerpoint/2010/main" val="1842525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Ansys Electronics Desktop is the platform for simulating electronics devices. For these two case studies we will use Ansys HFSS.</a:t>
            </a:r>
          </a:p>
        </p:txBody>
      </p:sp>
      <p:sp>
        <p:nvSpPr>
          <p:cNvPr id="4" name="Slide Number Placeholder 3"/>
          <p:cNvSpPr>
            <a:spLocks noGrp="1"/>
          </p:cNvSpPr>
          <p:nvPr>
            <p:ph type="sldNum" sz="quarter" idx="5"/>
          </p:nvPr>
        </p:nvSpPr>
        <p:spPr/>
        <p:txBody>
          <a:bodyPr/>
          <a:lstStyle/>
          <a:p>
            <a:fld id="{22A8BA24-D475-4DC4-ACF5-CA2288C8819C}" type="slidenum">
              <a:rPr lang="en-US" smtClean="0"/>
              <a:t>15</a:t>
            </a:fld>
            <a:endParaRPr lang="en-US"/>
          </a:p>
        </p:txBody>
      </p:sp>
    </p:spTree>
    <p:extLst>
      <p:ext uri="{BB962C8B-B14F-4D97-AF65-F5344CB8AC3E}">
        <p14:creationId xmlns:p14="http://schemas.microsoft.com/office/powerpoint/2010/main" val="2230219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general workflow is as follows: </a:t>
            </a:r>
          </a:p>
          <a:p>
            <a:pPr marL="171450" indent="-171450">
              <a:buFontTx/>
              <a:buChar char="-"/>
            </a:pPr>
            <a:r>
              <a:rPr lang="en-US"/>
              <a:t>create the geometry and assign the materials, </a:t>
            </a:r>
          </a:p>
          <a:p>
            <a:pPr marL="171450" indent="-171450">
              <a:buFontTx/>
              <a:buChar char="-"/>
            </a:pPr>
            <a:r>
              <a:rPr lang="en-US"/>
              <a:t>apply boundary conditions, </a:t>
            </a:r>
          </a:p>
          <a:p>
            <a:pPr marL="171450" indent="-171450">
              <a:buFontTx/>
              <a:buChar char="-"/>
            </a:pPr>
            <a:r>
              <a:rPr lang="en-US"/>
              <a:t>define the excitations, </a:t>
            </a:r>
          </a:p>
          <a:p>
            <a:pPr marL="171450" indent="-171450">
              <a:buFontTx/>
              <a:buChar char="-"/>
            </a:pPr>
            <a:r>
              <a:rPr lang="en-US"/>
              <a:t>create the solution setup </a:t>
            </a:r>
          </a:p>
          <a:p>
            <a:pPr marL="171450" indent="-171450">
              <a:buFontTx/>
              <a:buChar char="-"/>
            </a:pPr>
            <a:r>
              <a:rPr lang="en-US"/>
              <a:t>and analyze. </a:t>
            </a:r>
          </a:p>
          <a:p>
            <a:pPr marL="171450" indent="-171450">
              <a:buFontTx/>
              <a:buChar char="-"/>
            </a:pPr>
            <a:endParaRPr lang="en-US"/>
          </a:p>
          <a:p>
            <a:pPr marL="0" indent="0">
              <a:buFontTx/>
              <a:buNone/>
            </a:pPr>
            <a:r>
              <a:rPr lang="en-US"/>
              <a:t>The final steps are post-processing for visualizing the results and the validation from the expert/engineer. This workflow is also represented in the design tree.</a:t>
            </a:r>
          </a:p>
        </p:txBody>
      </p:sp>
      <p:sp>
        <p:nvSpPr>
          <p:cNvPr id="4" name="Slide Number Placeholder 3"/>
          <p:cNvSpPr>
            <a:spLocks noGrp="1"/>
          </p:cNvSpPr>
          <p:nvPr>
            <p:ph type="sldNum" sz="quarter" idx="5"/>
          </p:nvPr>
        </p:nvSpPr>
        <p:spPr/>
        <p:txBody>
          <a:bodyPr/>
          <a:lstStyle/>
          <a:p>
            <a:fld id="{22A8BA24-D475-4DC4-ACF5-CA2288C8819C}" type="slidenum">
              <a:rPr lang="en-US" smtClean="0"/>
              <a:t>17</a:t>
            </a:fld>
            <a:endParaRPr lang="en-US"/>
          </a:p>
        </p:txBody>
      </p:sp>
    </p:spTree>
    <p:extLst>
      <p:ext uri="{BB962C8B-B14F-4D97-AF65-F5344CB8AC3E}">
        <p14:creationId xmlns:p14="http://schemas.microsoft.com/office/powerpoint/2010/main" val="32257017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Let’s take as an example an antenna that is used in a cell phone. Since it transmits electromagnetic energy near humans, a SAR (Specific Absorption Rate) analysis is required. In addition, SAR is regulated by different regulation bodies, with the example of FCC for public exposure from cellular phones at a level of 1.6 watts per kilogram. This covers all the different frequencies that a cell phone may use from 2G signal to the latest 5G signal networks, including </a:t>
            </a:r>
            <a:r>
              <a:rPr lang="en-US" err="1"/>
              <a:t>wifi</a:t>
            </a:r>
            <a:r>
              <a:rPr lang="en-US"/>
              <a:t> and Bluetooth networks. </a:t>
            </a:r>
          </a:p>
          <a:p>
            <a:br>
              <a:rPr lang="en-US"/>
            </a:br>
            <a:r>
              <a:rPr lang="en-US"/>
              <a:t>SAR is dependent on the tissue characteristics, but also on the mode the device/phone is operating under. Thus, a variety of scenarios need to be considered and analyzed. </a:t>
            </a:r>
          </a:p>
        </p:txBody>
      </p:sp>
      <p:sp>
        <p:nvSpPr>
          <p:cNvPr id="4" name="Slide Number Placeholder 3"/>
          <p:cNvSpPr>
            <a:spLocks noGrp="1"/>
          </p:cNvSpPr>
          <p:nvPr>
            <p:ph type="sldNum" sz="quarter" idx="5"/>
          </p:nvPr>
        </p:nvSpPr>
        <p:spPr/>
        <p:txBody>
          <a:bodyPr/>
          <a:lstStyle/>
          <a:p>
            <a:fld id="{22A8BA24-D475-4DC4-ACF5-CA2288C8819C}" type="slidenum">
              <a:rPr lang="en-US" smtClean="0"/>
              <a:t>19</a:t>
            </a:fld>
            <a:endParaRPr lang="en-US"/>
          </a:p>
        </p:txBody>
      </p:sp>
    </p:spTree>
    <p:extLst>
      <p:ext uri="{BB962C8B-B14F-4D97-AF65-F5344CB8AC3E}">
        <p14:creationId xmlns:p14="http://schemas.microsoft.com/office/powerpoint/2010/main" val="21510528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We can create an initial setup for SAR analysis using existing support in HFSS, by combining the antenna toolkit and the components library. </a:t>
            </a:r>
          </a:p>
          <a:p>
            <a:endParaRPr lang="en-US"/>
          </a:p>
          <a:p>
            <a:r>
              <a:rPr lang="en-US"/>
              <a:t>With the Antenna toolkit, we can create antennas of different designs, configuring the main parameters required. Following the steps A-E as shown on the left, we can create a patch antenna tuned in the preferred center frequency by defining the center frequency field (B) and the substrate height (C) fields.</a:t>
            </a:r>
          </a:p>
          <a:p>
            <a:endParaRPr lang="en-US"/>
          </a:p>
          <a:p>
            <a:r>
              <a:rPr lang="en-US"/>
              <a:t>For the human head model, we can navigate to the Components library and select the human head – male or female.</a:t>
            </a:r>
          </a:p>
          <a:p>
            <a:r>
              <a:rPr lang="en-US"/>
              <a:t>These models do not include in detail the internal organs and tissues such as brain, eyes, etc. An average tissue characteristic is allocated.</a:t>
            </a:r>
          </a:p>
        </p:txBody>
      </p:sp>
      <p:sp>
        <p:nvSpPr>
          <p:cNvPr id="4" name="Slide Number Placeholder 3"/>
          <p:cNvSpPr>
            <a:spLocks noGrp="1"/>
          </p:cNvSpPr>
          <p:nvPr>
            <p:ph type="sldNum" sz="quarter" idx="5"/>
          </p:nvPr>
        </p:nvSpPr>
        <p:spPr/>
        <p:txBody>
          <a:bodyPr/>
          <a:lstStyle/>
          <a:p>
            <a:fld id="{22A8BA24-D475-4DC4-ACF5-CA2288C8819C}" type="slidenum">
              <a:rPr lang="en-US" smtClean="0"/>
              <a:t>20</a:t>
            </a:fld>
            <a:endParaRPr lang="en-US"/>
          </a:p>
        </p:txBody>
      </p:sp>
    </p:spTree>
    <p:extLst>
      <p:ext uri="{BB962C8B-B14F-4D97-AF65-F5344CB8AC3E}">
        <p14:creationId xmlns:p14="http://schemas.microsoft.com/office/powerpoint/2010/main" val="29540010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Having the 2 main components needed for our case, we need to place them in a way that represents a realistic case. We can use the tools available to move and place the antenna OR to create multiple instances if that is required too. In our case, we will concentrate on the single antenna scenario. When the antenna is placed to the desired location, we can analyze the setup with the pre-defined analysis that was set by default when the antenna toolkit created the antenna and all the parameters.</a:t>
            </a:r>
          </a:p>
          <a:p>
            <a:endParaRPr lang="en-US"/>
          </a:p>
          <a:p>
            <a:r>
              <a:rPr lang="en-US"/>
              <a:t>For better power excitation, we should use the Modal solution type, and this can be changed from the Solution Type options, as shown in the following slide.</a:t>
            </a:r>
          </a:p>
          <a:p>
            <a:endParaRPr lang="en-US"/>
          </a:p>
        </p:txBody>
      </p:sp>
      <p:sp>
        <p:nvSpPr>
          <p:cNvPr id="4" name="Slide Number Placeholder 3"/>
          <p:cNvSpPr>
            <a:spLocks noGrp="1"/>
          </p:cNvSpPr>
          <p:nvPr>
            <p:ph type="sldNum" sz="quarter" idx="5"/>
          </p:nvPr>
        </p:nvSpPr>
        <p:spPr/>
        <p:txBody>
          <a:bodyPr/>
          <a:lstStyle/>
          <a:p>
            <a:fld id="{22A8BA24-D475-4DC4-ACF5-CA2288C8819C}" type="slidenum">
              <a:rPr lang="en-US" smtClean="0"/>
              <a:t>21</a:t>
            </a:fld>
            <a:endParaRPr lang="en-US"/>
          </a:p>
        </p:txBody>
      </p:sp>
    </p:spTree>
    <p:extLst>
      <p:ext uri="{BB962C8B-B14F-4D97-AF65-F5344CB8AC3E}">
        <p14:creationId xmlns:p14="http://schemas.microsoft.com/office/powerpoint/2010/main" val="38380329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So, when we open the Solution Type options, we can select the modal option and click OK. Then we need to update the excitation.</a:t>
            </a:r>
          </a:p>
          <a:p>
            <a:r>
              <a:rPr lang="en-US"/>
              <a:t>First, we delete the previously set by default excitation and we create a new one on the antenna port. In our case it is the </a:t>
            </a:r>
            <a:r>
              <a:rPr lang="en-US" b="1"/>
              <a:t>inset </a:t>
            </a:r>
            <a:r>
              <a:rPr lang="en-US" b="0"/>
              <a:t>port. By clicking on that face/surface, then with the right mouse click we go to Assign Excitation and we need to assign a port, as Lumped Port – as shown in the screenshot.</a:t>
            </a:r>
            <a:endParaRPr lang="en-US" b="1"/>
          </a:p>
        </p:txBody>
      </p:sp>
      <p:sp>
        <p:nvSpPr>
          <p:cNvPr id="4" name="Slide Number Placeholder 3"/>
          <p:cNvSpPr>
            <a:spLocks noGrp="1"/>
          </p:cNvSpPr>
          <p:nvPr>
            <p:ph type="sldNum" sz="quarter" idx="5"/>
          </p:nvPr>
        </p:nvSpPr>
        <p:spPr/>
        <p:txBody>
          <a:bodyPr/>
          <a:lstStyle/>
          <a:p>
            <a:fld id="{22A8BA24-D475-4DC4-ACF5-CA2288C8819C}" type="slidenum">
              <a:rPr lang="en-US" smtClean="0"/>
              <a:t>22</a:t>
            </a:fld>
            <a:endParaRPr lang="en-US"/>
          </a:p>
        </p:txBody>
      </p:sp>
    </p:spTree>
    <p:extLst>
      <p:ext uri="{BB962C8B-B14F-4D97-AF65-F5344CB8AC3E}">
        <p14:creationId xmlns:p14="http://schemas.microsoft.com/office/powerpoint/2010/main" val="25769217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On the first window that appears, we can provide a port name and with next we are navigated to the window to define an integration line. Where it is set up as “none”, from the drop down, we select the “New Line” option and we define it. The integration line defines the mode of the excitation and we set it up as an arrow on the surface going towards the antenna side and not the ground side.</a:t>
            </a:r>
          </a:p>
        </p:txBody>
      </p:sp>
      <p:sp>
        <p:nvSpPr>
          <p:cNvPr id="4" name="Slide Number Placeholder 3"/>
          <p:cNvSpPr>
            <a:spLocks noGrp="1"/>
          </p:cNvSpPr>
          <p:nvPr>
            <p:ph type="sldNum" sz="quarter" idx="5"/>
          </p:nvPr>
        </p:nvSpPr>
        <p:spPr/>
        <p:txBody>
          <a:bodyPr/>
          <a:lstStyle/>
          <a:p>
            <a:fld id="{22A8BA24-D475-4DC4-ACF5-CA2288C8819C}" type="slidenum">
              <a:rPr lang="en-US" smtClean="0"/>
              <a:t>23</a:t>
            </a:fld>
            <a:endParaRPr lang="en-US"/>
          </a:p>
        </p:txBody>
      </p:sp>
    </p:spTree>
    <p:extLst>
      <p:ext uri="{BB962C8B-B14F-4D97-AF65-F5344CB8AC3E}">
        <p14:creationId xmlns:p14="http://schemas.microsoft.com/office/powerpoint/2010/main" val="26557314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learning objectives for this lecture unit are mentioned here. The main goal is to provide an understanding of the </a:t>
            </a:r>
            <a:r>
              <a:rPr lang="en-GB" sz="1200" kern="1200">
                <a:solidFill>
                  <a:schemeClr val="tx1"/>
                </a:solidFill>
                <a:effectLst/>
                <a:latin typeface="+mn-lt"/>
                <a:ea typeface="+mn-ea"/>
                <a:cs typeface="+mn-cs"/>
              </a:rPr>
              <a:t>fundamental concepts and applications on Electronics for Healthcare.  We will introduce the concept of Specific Absorption Rate which will be helpful to carry out our simulations for two use cases: the effect of an antenna on a human head and magnetic resonance imaging. The lecture unit also contains elements of regulations, power limits and prompts the reader to think about the safety of radio frequency on the human body. </a:t>
            </a:r>
            <a:endParaRPr lang="en-DE"/>
          </a:p>
        </p:txBody>
      </p:sp>
      <p:sp>
        <p:nvSpPr>
          <p:cNvPr id="4" name="Slide Number Placeholder 3"/>
          <p:cNvSpPr>
            <a:spLocks noGrp="1"/>
          </p:cNvSpPr>
          <p:nvPr>
            <p:ph type="sldNum" sz="quarter" idx="5"/>
          </p:nvPr>
        </p:nvSpPr>
        <p:spPr/>
        <p:txBody>
          <a:bodyPr/>
          <a:lstStyle/>
          <a:p>
            <a:fld id="{27FDDAD7-A41A-4414-8211-C5E2AC7F93EC}" type="slidenum">
              <a:rPr lang="en-US" smtClean="0"/>
              <a:pPr/>
              <a:t>2</a:t>
            </a:fld>
            <a:endParaRPr lang="en-US"/>
          </a:p>
        </p:txBody>
      </p:sp>
    </p:spTree>
    <p:extLst>
      <p:ext uri="{BB962C8B-B14F-4D97-AF65-F5344CB8AC3E}">
        <p14:creationId xmlns:p14="http://schemas.microsoft.com/office/powerpoint/2010/main" val="2130371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Last is the excitation power for the antenna. The power varies from design to design, from manufacturer to manufacturer, and from test to test. A spectrum of nominal values is considered between 0 and 20 dBm for the cell phone antenna, where this value goes higher for base stations. Indicatively, in this example the power is set to 2 </a:t>
            </a:r>
            <a:r>
              <a:rPr lang="en-US" err="1"/>
              <a:t>mWatt</a:t>
            </a:r>
            <a:r>
              <a:rPr lang="en-US"/>
              <a:t>. Then we need to click Apply and OK.</a:t>
            </a:r>
          </a:p>
        </p:txBody>
      </p:sp>
      <p:sp>
        <p:nvSpPr>
          <p:cNvPr id="4" name="Slide Number Placeholder 3"/>
          <p:cNvSpPr>
            <a:spLocks noGrp="1"/>
          </p:cNvSpPr>
          <p:nvPr>
            <p:ph type="sldNum" sz="quarter" idx="5"/>
          </p:nvPr>
        </p:nvSpPr>
        <p:spPr/>
        <p:txBody>
          <a:bodyPr/>
          <a:lstStyle/>
          <a:p>
            <a:fld id="{22A8BA24-D475-4DC4-ACF5-CA2288C8819C}" type="slidenum">
              <a:rPr lang="en-US" smtClean="0"/>
              <a:t>24</a:t>
            </a:fld>
            <a:endParaRPr lang="en-US"/>
          </a:p>
        </p:txBody>
      </p:sp>
    </p:spTree>
    <p:extLst>
      <p:ext uri="{BB962C8B-B14F-4D97-AF65-F5344CB8AC3E}">
        <p14:creationId xmlns:p14="http://schemas.microsoft.com/office/powerpoint/2010/main" val="21529596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next step is the Analysis step. With the right mouse click on the Analysis OR with right click on the analysis Setup we select “Analyze all” or “Analyze” respectively. This analysis will need some time in the range of 40-70 minutes depending on the capabilities of the computer. When the analysis is complete,  HFSS has available 2 functions to estimate SAR, and these are the </a:t>
            </a:r>
            <a:r>
              <a:rPr lang="en-US" err="1"/>
              <a:t>Local_SAR</a:t>
            </a:r>
            <a:r>
              <a:rPr lang="en-US"/>
              <a:t> and the Average SAR. </a:t>
            </a:r>
          </a:p>
        </p:txBody>
      </p:sp>
      <p:sp>
        <p:nvSpPr>
          <p:cNvPr id="4" name="Slide Number Placeholder 3"/>
          <p:cNvSpPr>
            <a:spLocks noGrp="1"/>
          </p:cNvSpPr>
          <p:nvPr>
            <p:ph type="sldNum" sz="quarter" idx="5"/>
          </p:nvPr>
        </p:nvSpPr>
        <p:spPr/>
        <p:txBody>
          <a:bodyPr/>
          <a:lstStyle/>
          <a:p>
            <a:fld id="{22A8BA24-D475-4DC4-ACF5-CA2288C8819C}" type="slidenum">
              <a:rPr lang="en-US" smtClean="0"/>
              <a:t>25</a:t>
            </a:fld>
            <a:endParaRPr lang="en-US"/>
          </a:p>
        </p:txBody>
      </p:sp>
    </p:spTree>
    <p:extLst>
      <p:ext uri="{BB962C8B-B14F-4D97-AF65-F5344CB8AC3E}">
        <p14:creationId xmlns:p14="http://schemas.microsoft.com/office/powerpoint/2010/main" val="5019296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 this example, the maximum SAR value estimated to be a bit above the 1.6 W/kg in the case of Local SAR. For the estimation of Average SAR, the area that reaches above the limit is only a small point. The plots are done in a logarithmic scale.</a:t>
            </a:r>
          </a:p>
          <a:p>
            <a:endParaRPr lang="en-US"/>
          </a:p>
          <a:p>
            <a:r>
              <a:rPr lang="en-US"/>
              <a:t>This is an analysis done with an antenna that is not in a phone, no packaging material is used, it is transmitting towards the human head and not towards a base station with a power level of 2 </a:t>
            </a:r>
            <a:r>
              <a:rPr lang="en-US" err="1"/>
              <a:t>mW</a:t>
            </a:r>
            <a:r>
              <a:rPr lang="en-US"/>
              <a:t>. This is a good starting point for setting up a more complex scenario, with additional cell phone components, multiple antennas, different distances from the body area, different orientation of the antenna, etc.</a:t>
            </a:r>
          </a:p>
        </p:txBody>
      </p:sp>
      <p:sp>
        <p:nvSpPr>
          <p:cNvPr id="4" name="Slide Number Placeholder 3"/>
          <p:cNvSpPr>
            <a:spLocks noGrp="1"/>
          </p:cNvSpPr>
          <p:nvPr>
            <p:ph type="sldNum" sz="quarter" idx="5"/>
          </p:nvPr>
        </p:nvSpPr>
        <p:spPr/>
        <p:txBody>
          <a:bodyPr/>
          <a:lstStyle/>
          <a:p>
            <a:fld id="{22A8BA24-D475-4DC4-ACF5-CA2288C8819C}" type="slidenum">
              <a:rPr lang="en-US" smtClean="0"/>
              <a:t>26</a:t>
            </a:fld>
            <a:endParaRPr lang="en-US"/>
          </a:p>
        </p:txBody>
      </p:sp>
    </p:spTree>
    <p:extLst>
      <p:ext uri="{BB962C8B-B14F-4D97-AF65-F5344CB8AC3E}">
        <p14:creationId xmlns:p14="http://schemas.microsoft.com/office/powerpoint/2010/main" val="4301907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Magnetic Resonance Imaging (MRI) is a medical imaging technique used to visualize detailed internal structures. The fundamental principles of MRI involve the interaction between magnetic fields and nuclear magnetic moments. Here's a summary of the key principles. MRI works by aligning hydrogen nuclei in the body using a strong magnetic field and then disturbing this alignment with radiofrequency pulses; the emitted signals during relaxation are spatially encoded using magnetic field gradients to produce detailed images.</a:t>
            </a:r>
          </a:p>
          <a:p>
            <a:endParaRPr lang="en-US"/>
          </a:p>
          <a:p>
            <a:r>
              <a:rPr lang="en-US"/>
              <a:t>In this case study we will simulate a human head inside an MRI system working at 63.8 MHz to measure the SAR. We will use the provided Case2_MRI_project and we will detail the instruction to obtain the simulated results.</a:t>
            </a:r>
          </a:p>
          <a:p>
            <a:endParaRPr lang="en-US"/>
          </a:p>
          <a:p>
            <a:endParaRPr lang="en-US"/>
          </a:p>
          <a:p>
            <a:endParaRPr lang="en-US"/>
          </a:p>
        </p:txBody>
      </p:sp>
      <p:sp>
        <p:nvSpPr>
          <p:cNvPr id="4" name="Slide Number Placeholder 3"/>
          <p:cNvSpPr>
            <a:spLocks noGrp="1"/>
          </p:cNvSpPr>
          <p:nvPr>
            <p:ph type="sldNum" sz="quarter" idx="5"/>
          </p:nvPr>
        </p:nvSpPr>
        <p:spPr/>
        <p:txBody>
          <a:bodyPr/>
          <a:lstStyle/>
          <a:p>
            <a:fld id="{22A8BA24-D475-4DC4-ACF5-CA2288C8819C}" type="slidenum">
              <a:rPr lang="en-US" smtClean="0"/>
              <a:t>28</a:t>
            </a:fld>
            <a:endParaRPr lang="en-US"/>
          </a:p>
        </p:txBody>
      </p:sp>
    </p:spTree>
    <p:extLst>
      <p:ext uri="{BB962C8B-B14F-4D97-AF65-F5344CB8AC3E}">
        <p14:creationId xmlns:p14="http://schemas.microsoft.com/office/powerpoint/2010/main" val="28665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There are two designs (</a:t>
            </a:r>
            <a:r>
              <a:rPr lang="en-US" err="1"/>
              <a:t>MRI_system</a:t>
            </a:r>
            <a:r>
              <a:rPr lang="en-US"/>
              <a:t> and </a:t>
            </a:r>
            <a:r>
              <a:rPr lang="en-US" err="1"/>
              <a:t>MRI_and_head</a:t>
            </a:r>
            <a:r>
              <a:rPr lang="en-US"/>
              <a:t>) inside the project. The first one will be to analyze the MRI system itself and in the second one we include the head of the human inside the system. As can be observed, the model and materials are already defined. Also, the boundary conditions, excitations and frequency solution and sweep are already set up. </a:t>
            </a:r>
          </a:p>
          <a:p>
            <a:endParaRPr lang="en-US"/>
          </a:p>
          <a:p>
            <a:r>
              <a:rPr lang="en-US"/>
              <a:t>The MRI model is built by RF coils inside the shielding metallic structure.</a:t>
            </a:r>
          </a:p>
        </p:txBody>
      </p:sp>
      <p:sp>
        <p:nvSpPr>
          <p:cNvPr id="4" name="Slide Number Placeholder 3"/>
          <p:cNvSpPr>
            <a:spLocks noGrp="1"/>
          </p:cNvSpPr>
          <p:nvPr>
            <p:ph type="sldNum" sz="quarter" idx="5"/>
          </p:nvPr>
        </p:nvSpPr>
        <p:spPr/>
        <p:txBody>
          <a:bodyPr/>
          <a:lstStyle/>
          <a:p>
            <a:fld id="{22A8BA24-D475-4DC4-ACF5-CA2288C8819C}" type="slidenum">
              <a:rPr lang="en-US" smtClean="0"/>
              <a:t>30</a:t>
            </a:fld>
            <a:endParaRPr lang="en-US"/>
          </a:p>
        </p:txBody>
      </p:sp>
    </p:spTree>
    <p:extLst>
      <p:ext uri="{BB962C8B-B14F-4D97-AF65-F5344CB8AC3E}">
        <p14:creationId xmlns:p14="http://schemas.microsoft.com/office/powerpoint/2010/main" val="302577288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Following the steps highlighted here, the magnitude of the electric field is plotted.</a:t>
            </a:r>
          </a:p>
        </p:txBody>
      </p:sp>
      <p:sp>
        <p:nvSpPr>
          <p:cNvPr id="4" name="Slide Number Placeholder 3"/>
          <p:cNvSpPr>
            <a:spLocks noGrp="1"/>
          </p:cNvSpPr>
          <p:nvPr>
            <p:ph type="sldNum" sz="quarter" idx="5"/>
          </p:nvPr>
        </p:nvSpPr>
        <p:spPr/>
        <p:txBody>
          <a:bodyPr/>
          <a:lstStyle/>
          <a:p>
            <a:fld id="{22A8BA24-D475-4DC4-ACF5-CA2288C8819C}" type="slidenum">
              <a:rPr lang="en-US" smtClean="0"/>
              <a:t>31</a:t>
            </a:fld>
            <a:endParaRPr lang="en-US"/>
          </a:p>
        </p:txBody>
      </p:sp>
    </p:spTree>
    <p:extLst>
      <p:ext uri="{BB962C8B-B14F-4D97-AF65-F5344CB8AC3E}">
        <p14:creationId xmlns:p14="http://schemas.microsoft.com/office/powerpoint/2010/main" val="7845899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And can be animated as shown.</a:t>
            </a:r>
          </a:p>
        </p:txBody>
      </p:sp>
      <p:sp>
        <p:nvSpPr>
          <p:cNvPr id="4" name="Slide Number Placeholder 3"/>
          <p:cNvSpPr>
            <a:spLocks noGrp="1"/>
          </p:cNvSpPr>
          <p:nvPr>
            <p:ph type="sldNum" sz="quarter" idx="5"/>
          </p:nvPr>
        </p:nvSpPr>
        <p:spPr/>
        <p:txBody>
          <a:bodyPr/>
          <a:lstStyle/>
          <a:p>
            <a:fld id="{22A8BA24-D475-4DC4-ACF5-CA2288C8819C}" type="slidenum">
              <a:rPr lang="en-US" smtClean="0"/>
              <a:t>33</a:t>
            </a:fld>
            <a:endParaRPr lang="en-US"/>
          </a:p>
        </p:txBody>
      </p:sp>
    </p:spTree>
    <p:extLst>
      <p:ext uri="{BB962C8B-B14F-4D97-AF65-F5344CB8AC3E}">
        <p14:creationId xmlns:p14="http://schemas.microsoft.com/office/powerpoint/2010/main" val="3832276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Following these steps, we can plot the Specific Absorption Rate</a:t>
            </a:r>
          </a:p>
        </p:txBody>
      </p:sp>
      <p:sp>
        <p:nvSpPr>
          <p:cNvPr id="4" name="Slide Number Placeholder 3"/>
          <p:cNvSpPr>
            <a:spLocks noGrp="1"/>
          </p:cNvSpPr>
          <p:nvPr>
            <p:ph type="sldNum" sz="quarter" idx="5"/>
          </p:nvPr>
        </p:nvSpPr>
        <p:spPr/>
        <p:txBody>
          <a:bodyPr/>
          <a:lstStyle/>
          <a:p>
            <a:fld id="{22A8BA24-D475-4DC4-ACF5-CA2288C8819C}" type="slidenum">
              <a:rPr lang="en-US" smtClean="0"/>
              <a:t>35</a:t>
            </a:fld>
            <a:endParaRPr lang="en-US"/>
          </a:p>
        </p:txBody>
      </p:sp>
    </p:spTree>
    <p:extLst>
      <p:ext uri="{BB962C8B-B14F-4D97-AF65-F5344CB8AC3E}">
        <p14:creationId xmlns:p14="http://schemas.microsoft.com/office/powerpoint/2010/main" val="54559092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2A8BA24-D475-4DC4-ACF5-CA2288C8819C}" type="slidenum">
              <a:rPr lang="en-US" smtClean="0"/>
              <a:t>36</a:t>
            </a:fld>
            <a:endParaRPr lang="en-US"/>
          </a:p>
        </p:txBody>
      </p:sp>
    </p:spTree>
    <p:extLst>
      <p:ext uri="{BB962C8B-B14F-4D97-AF65-F5344CB8AC3E}">
        <p14:creationId xmlns:p14="http://schemas.microsoft.com/office/powerpoint/2010/main" val="37144547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Feedback Survey link for copy-paste method </a:t>
            </a:r>
            <a:r>
              <a:rPr lang="en-US" dirty="0">
                <a:sym typeface="Wingdings" panose="05000000000000000000" pitchFamily="2" charset="2"/>
              </a:rPr>
              <a:t> </a:t>
            </a:r>
            <a:r>
              <a:rPr lang="en-US" dirty="0"/>
              <a:t>https://ansys.typeform.com/to/jcattJI5</a:t>
            </a:r>
          </a:p>
        </p:txBody>
      </p:sp>
      <p:sp>
        <p:nvSpPr>
          <p:cNvPr id="4" name="Slide Number Placeholder 3"/>
          <p:cNvSpPr>
            <a:spLocks noGrp="1"/>
          </p:cNvSpPr>
          <p:nvPr>
            <p:ph type="sldNum" sz="quarter" idx="5"/>
          </p:nvPr>
        </p:nvSpPr>
        <p:spPr/>
        <p:txBody>
          <a:bodyPr/>
          <a:lstStyle/>
          <a:p>
            <a:fld id="{27FDDAD7-A41A-4414-8211-C5E2AC7F93EC}" type="slidenum">
              <a:rPr lang="en-US" smtClean="0"/>
              <a:pPr/>
              <a:t>40</a:t>
            </a:fld>
            <a:endParaRPr lang="en-US" dirty="0"/>
          </a:p>
        </p:txBody>
      </p:sp>
    </p:spTree>
    <p:extLst>
      <p:ext uri="{BB962C8B-B14F-4D97-AF65-F5344CB8AC3E}">
        <p14:creationId xmlns:p14="http://schemas.microsoft.com/office/powerpoint/2010/main" val="27753805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outline of the presentation is mentioned here</a:t>
            </a:r>
            <a:endParaRPr lang="en-GB"/>
          </a:p>
        </p:txBody>
      </p:sp>
      <p:sp>
        <p:nvSpPr>
          <p:cNvPr id="4" name="Slide Number Placeholder 3"/>
          <p:cNvSpPr>
            <a:spLocks noGrp="1"/>
          </p:cNvSpPr>
          <p:nvPr>
            <p:ph type="sldNum" sz="quarter" idx="5"/>
          </p:nvPr>
        </p:nvSpPr>
        <p:spPr/>
        <p:txBody>
          <a:bodyPr/>
          <a:lstStyle/>
          <a:p>
            <a:fld id="{22A8BA24-D475-4DC4-ACF5-CA2288C8819C}" type="slidenum">
              <a:rPr lang="en-US" smtClean="0"/>
              <a:t>4</a:t>
            </a:fld>
            <a:endParaRPr lang="en-US"/>
          </a:p>
        </p:txBody>
      </p:sp>
    </p:spTree>
    <p:extLst>
      <p:ext uri="{BB962C8B-B14F-4D97-AF65-F5344CB8AC3E}">
        <p14:creationId xmlns:p14="http://schemas.microsoft.com/office/powerpoint/2010/main" val="26939929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first section will discuss the revolution of electronics in healthcare</a:t>
            </a:r>
            <a:endParaRPr lang="en-GB"/>
          </a:p>
        </p:txBody>
      </p:sp>
      <p:sp>
        <p:nvSpPr>
          <p:cNvPr id="4" name="Slide Number Placeholder 3"/>
          <p:cNvSpPr>
            <a:spLocks noGrp="1"/>
          </p:cNvSpPr>
          <p:nvPr>
            <p:ph type="sldNum" sz="quarter" idx="5"/>
          </p:nvPr>
        </p:nvSpPr>
        <p:spPr/>
        <p:txBody>
          <a:bodyPr/>
          <a:lstStyle/>
          <a:p>
            <a:fld id="{22A8BA24-D475-4DC4-ACF5-CA2288C8819C}" type="slidenum">
              <a:rPr lang="en-US" smtClean="0"/>
              <a:t>5</a:t>
            </a:fld>
            <a:endParaRPr lang="en-US"/>
          </a:p>
        </p:txBody>
      </p:sp>
    </p:spTree>
    <p:extLst>
      <p:ext uri="{BB962C8B-B14F-4D97-AF65-F5344CB8AC3E}">
        <p14:creationId xmlns:p14="http://schemas.microsoft.com/office/powerpoint/2010/main" val="16448778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healthcare industry has encountered a digital transformation throughout the years. This refers </a:t>
            </a:r>
            <a:r>
              <a:rPr lang="en-US" b="0" i="0">
                <a:solidFill>
                  <a:srgbClr val="111111"/>
                </a:solidFill>
                <a:effectLst/>
                <a:highlight>
                  <a:srgbClr val="F7F7F7"/>
                </a:highlight>
                <a:latin typeface="-apple-system"/>
              </a:rPr>
              <a:t>to the strategic adoption of digital technologies and processes to improve various aspects of the healthcare industry such as enhancing the quality of services. Moreover, remote consultations break down barriers such as waiting time and geographical location, making healthcare more accessible. Another example is the use of digital records that make the workflow between doctor and patient more efficient.</a:t>
            </a:r>
            <a:endParaRPr lang="en-GB"/>
          </a:p>
        </p:txBody>
      </p:sp>
      <p:sp>
        <p:nvSpPr>
          <p:cNvPr id="4" name="Slide Number Placeholder 3"/>
          <p:cNvSpPr>
            <a:spLocks noGrp="1"/>
          </p:cNvSpPr>
          <p:nvPr>
            <p:ph type="sldNum" sz="quarter" idx="5"/>
          </p:nvPr>
        </p:nvSpPr>
        <p:spPr/>
        <p:txBody>
          <a:bodyPr/>
          <a:lstStyle/>
          <a:p>
            <a:fld id="{22A8BA24-D475-4DC4-ACF5-CA2288C8819C}" type="slidenum">
              <a:rPr lang="en-US" smtClean="0"/>
              <a:t>6</a:t>
            </a:fld>
            <a:endParaRPr lang="en-US"/>
          </a:p>
        </p:txBody>
      </p:sp>
    </p:spTree>
    <p:extLst>
      <p:ext uri="{BB962C8B-B14F-4D97-AF65-F5344CB8AC3E}">
        <p14:creationId xmlns:p14="http://schemas.microsoft.com/office/powerpoint/2010/main" val="24187409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a:solidFill>
                  <a:srgbClr val="212529"/>
                </a:solidFill>
                <a:effectLst/>
                <a:latin typeface="Muli"/>
              </a:rPr>
              <a:t>Electronics have become an important part of established and commonly used medical innovations around the world. From patient monitors to diagnostic imaging systems and infusion devices, the use of electronics is widely spread.  In this slide, we will try to look at six of the popular medical innovations that depend on the latest electronic and electrical components to successfully improve patient lives.</a:t>
            </a:r>
          </a:p>
          <a:p>
            <a:pPr algn="l"/>
            <a:endParaRPr lang="en-US" b="0" i="0">
              <a:solidFill>
                <a:srgbClr val="212529"/>
              </a:solidFill>
              <a:effectLst/>
              <a:latin typeface="Muli"/>
            </a:endParaRPr>
          </a:p>
          <a:p>
            <a:pPr algn="l"/>
            <a:r>
              <a:rPr lang="en-US" b="1" i="0">
                <a:solidFill>
                  <a:srgbClr val="212529"/>
                </a:solidFill>
                <a:effectLst/>
                <a:latin typeface="Muli"/>
              </a:rPr>
              <a:t>Wearables:</a:t>
            </a:r>
            <a:r>
              <a:rPr lang="en-US" b="0" i="0">
                <a:solidFill>
                  <a:srgbClr val="212529"/>
                </a:solidFill>
                <a:effectLst/>
                <a:latin typeface="Muli"/>
              </a:rPr>
              <a:t> The most widely known modern innovation in which electronics are playing a fundamental role is wearables. This includes glasses, smart watches, rings, and even clothing items with promising patient monitoring capabilities. The development of novel biosensors for measuring things such as heart rate, body temperature, and sleeping habits is the focus of wearables. Other than the basic functionality that they offer, there are also many other factors for manufacturers to consider when it comes to choosing the electronic components for a wearable. The innovations are said to be comfortable, discreet, energy-efficient, robust, lightweight, etc. Other than allowing people to measure their vitals on the go, wearables drive the uptake of telemedicine, which has improved social distancing protocols during the pandemic. </a:t>
            </a:r>
          </a:p>
          <a:p>
            <a:pPr algn="l"/>
            <a:endParaRPr lang="en-US" b="0" i="0">
              <a:solidFill>
                <a:srgbClr val="212529"/>
              </a:solidFill>
              <a:effectLst/>
              <a:latin typeface="Muli"/>
            </a:endParaRPr>
          </a:p>
          <a:p>
            <a:pPr algn="l"/>
            <a:r>
              <a:rPr lang="en-US" b="1" i="0">
                <a:solidFill>
                  <a:srgbClr val="212529"/>
                </a:solidFill>
                <a:effectLst/>
                <a:latin typeface="Muli"/>
              </a:rPr>
              <a:t>Glucose monitors</a:t>
            </a:r>
            <a:r>
              <a:rPr lang="en-US" b="0" i="0">
                <a:solidFill>
                  <a:srgbClr val="212529"/>
                </a:solidFill>
                <a:effectLst/>
                <a:latin typeface="Muli"/>
              </a:rPr>
              <a:t>: These </a:t>
            </a:r>
            <a:r>
              <a:rPr lang="en-US" b="0" i="0">
                <a:solidFill>
                  <a:srgbClr val="111111"/>
                </a:solidFill>
                <a:effectLst/>
                <a:highlight>
                  <a:srgbClr val="F7F7F7"/>
                </a:highlight>
                <a:latin typeface="-apple-system"/>
              </a:rPr>
              <a:t>continually monitor your blood glucose (blood sugar) in real time. These devices are attached to your body and provide updates throughout the day. They have become more accurate over the years and are now considered a viable treatment option for people with diabetes.</a:t>
            </a:r>
          </a:p>
          <a:p>
            <a:pPr algn="l"/>
            <a:endParaRPr lang="en-US" b="0" i="0" u="none">
              <a:solidFill>
                <a:srgbClr val="212529"/>
              </a:solidFill>
              <a:effectLst/>
              <a:latin typeface="Muli"/>
            </a:endParaRPr>
          </a:p>
          <a:p>
            <a:pPr algn="l"/>
            <a:r>
              <a:rPr lang="en-US" b="1" i="0" u="none">
                <a:solidFill>
                  <a:srgbClr val="212529"/>
                </a:solidFill>
                <a:effectLst/>
                <a:latin typeface="Muli"/>
              </a:rPr>
              <a:t>ECG devices</a:t>
            </a:r>
            <a:r>
              <a:rPr lang="en-US" b="0" i="0" u="none">
                <a:solidFill>
                  <a:srgbClr val="212529"/>
                </a:solidFill>
                <a:effectLst/>
                <a:latin typeface="Muli"/>
              </a:rPr>
              <a:t>:</a:t>
            </a:r>
            <a:r>
              <a:rPr lang="en-US" b="0" i="0">
                <a:solidFill>
                  <a:srgbClr val="111111"/>
                </a:solidFill>
                <a:effectLst/>
                <a:highlight>
                  <a:srgbClr val="F7F7F7"/>
                </a:highlight>
                <a:latin typeface="-apple-system"/>
              </a:rPr>
              <a:t> These monitors are essential for tracking heart health.</a:t>
            </a:r>
            <a:endParaRPr lang="en-US" b="0" i="0" u="none">
              <a:solidFill>
                <a:srgbClr val="212529"/>
              </a:solidFill>
              <a:effectLst/>
              <a:latin typeface="Muli"/>
            </a:endParaRPr>
          </a:p>
          <a:p>
            <a:pPr algn="l"/>
            <a:endParaRPr lang="en-US" b="0" i="0">
              <a:solidFill>
                <a:srgbClr val="212529"/>
              </a:solidFill>
              <a:effectLst/>
              <a:latin typeface="Muli"/>
            </a:endParaRPr>
          </a:p>
          <a:p>
            <a:pPr algn="l"/>
            <a:r>
              <a:rPr lang="en-US" b="1" i="0">
                <a:solidFill>
                  <a:srgbClr val="212529"/>
                </a:solidFill>
                <a:effectLst/>
                <a:latin typeface="Muli"/>
              </a:rPr>
              <a:t>Brain Stimulation Devices:</a:t>
            </a:r>
            <a:r>
              <a:rPr lang="en-US" b="0" i="0">
                <a:solidFill>
                  <a:srgbClr val="212529"/>
                </a:solidFill>
                <a:effectLst/>
                <a:latin typeface="Muli"/>
              </a:rPr>
              <a:t> Brain stimulation is used for treating mental health problems and is a method that dates as far back as the 1700s. The devices used for delivering a low-level pulse of electricity to the brain and stimulating neural activity become more advanced as developers strive to improve the safety and performance of technologies. A lightweight and better-powered headset has been developed to administer direct current stimulation for redressing imbalances in the brain thought to cause mental health conditions such as depression. Many products claim to improve the cognitive performance, sleep quality, and general mood of the user using concepts such as neurostimulation. These products are clinically proven medical devices that have a CE mark and accreditation.</a:t>
            </a:r>
          </a:p>
          <a:p>
            <a:pPr algn="l"/>
            <a:endParaRPr lang="en-US" b="0" i="0">
              <a:solidFill>
                <a:srgbClr val="212529"/>
              </a:solidFill>
              <a:effectLst/>
              <a:latin typeface="Muli"/>
            </a:endParaRPr>
          </a:p>
          <a:p>
            <a:pPr algn="l"/>
            <a:r>
              <a:rPr lang="en-US" b="1" i="0">
                <a:solidFill>
                  <a:srgbClr val="212529"/>
                </a:solidFill>
                <a:effectLst/>
                <a:latin typeface="Muli"/>
              </a:rPr>
              <a:t>Hearing Aids:</a:t>
            </a:r>
            <a:r>
              <a:rPr lang="en-US" b="0" i="0">
                <a:solidFill>
                  <a:srgbClr val="212529"/>
                </a:solidFill>
                <a:effectLst/>
                <a:latin typeface="Muli"/>
              </a:rPr>
              <a:t> Hearing aids are yet another example of a medical technology that continues to be developed and is also subject to consistent innovation. Microelectronics play an important role in the rise of discreet and near-invisible earpieces, scaling down further than ever before. Some other capabilities being introduced are reduced power consumption, masking features, connecting to a smartphone, and even adding features such as answering phone calls and streamlining audio from TVs. Regardless of whether it is with an onboard deep neural network or the addition of a microphone, hearing aid products continue to push the boundaries of what is likely to occur by improving the user’s hearing experience.</a:t>
            </a:r>
          </a:p>
          <a:p>
            <a:pPr algn="l"/>
            <a:endParaRPr lang="en-US" b="0" i="0">
              <a:solidFill>
                <a:srgbClr val="212529"/>
              </a:solidFill>
              <a:effectLst/>
              <a:latin typeface="Muli"/>
            </a:endParaRPr>
          </a:p>
          <a:p>
            <a:pPr algn="l"/>
            <a:r>
              <a:rPr lang="en-US" b="1" i="0">
                <a:solidFill>
                  <a:srgbClr val="212529"/>
                </a:solidFill>
                <a:effectLst/>
                <a:latin typeface="Muli"/>
              </a:rPr>
              <a:t>Robotics:</a:t>
            </a:r>
            <a:r>
              <a:rPr lang="en-US" b="0" i="0">
                <a:solidFill>
                  <a:srgbClr val="212529"/>
                </a:solidFill>
                <a:effectLst/>
                <a:latin typeface="Muli"/>
              </a:rPr>
              <a:t> Robotics play many different roles in the healthcare sector, and electronics are required for each one of the functions. Robotic surgery allows many operations to be carried out with precision, control, and flexibility. This gives rise to a wealth of minimally invasive procedures that reduce recovery time and also mitigate many of the risks associated with open surgeries.</a:t>
            </a:r>
          </a:p>
          <a:p>
            <a:pPr algn="l"/>
            <a:r>
              <a:rPr lang="en-US" b="0" i="0">
                <a:solidFill>
                  <a:srgbClr val="212529"/>
                </a:solidFill>
                <a:effectLst/>
                <a:latin typeface="Muli"/>
              </a:rPr>
              <a:t>AI-powered robots are also making their way into hospitals to help doctors and nurses with everyday activities. However, the area where more advanced electronics are likely to play an important role is in prosthetics and, further into the future, in exoskeletons. Passive prosthetic body parts such as hands and feet with limited real-life functionality are beginning to give way to myoelectric and bionic limbs that are driven by external and electric power sources, responding to the user’s muscle movement and carrying out many tasks. The modernization of these assistive technologies is also more than likely to involve mind-controlled prosthetics and exoskeletons, many of which have shown great scope.</a:t>
            </a:r>
          </a:p>
          <a:p>
            <a:pPr algn="l"/>
            <a:endParaRPr lang="en-US" b="0" i="0">
              <a:solidFill>
                <a:srgbClr val="212529"/>
              </a:solidFill>
              <a:effectLst/>
              <a:latin typeface="Muli"/>
            </a:endParaRPr>
          </a:p>
          <a:p>
            <a:endParaRPr lang="en-GB"/>
          </a:p>
        </p:txBody>
      </p:sp>
      <p:sp>
        <p:nvSpPr>
          <p:cNvPr id="4" name="Slide Number Placeholder 3"/>
          <p:cNvSpPr>
            <a:spLocks noGrp="1"/>
          </p:cNvSpPr>
          <p:nvPr>
            <p:ph type="sldNum" sz="quarter" idx="5"/>
          </p:nvPr>
        </p:nvSpPr>
        <p:spPr/>
        <p:txBody>
          <a:bodyPr/>
          <a:lstStyle/>
          <a:p>
            <a:fld id="{22A8BA24-D475-4DC4-ACF5-CA2288C8819C}" type="slidenum">
              <a:rPr lang="en-US" smtClean="0"/>
              <a:t>7</a:t>
            </a:fld>
            <a:endParaRPr lang="en-US"/>
          </a:p>
        </p:txBody>
      </p:sp>
    </p:spTree>
    <p:extLst>
      <p:ext uri="{BB962C8B-B14F-4D97-AF65-F5344CB8AC3E}">
        <p14:creationId xmlns:p14="http://schemas.microsoft.com/office/powerpoint/2010/main" val="40754700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a:solidFill>
                  <a:srgbClr val="212529"/>
                </a:solidFill>
                <a:effectLst/>
                <a:latin typeface="Muli"/>
              </a:rPr>
              <a:t>As we have seen in the previous slide, electronics are present across a wide spectrum of applications. The scalability of electronics also makes it very advantages when designing medical devices. Microelectronics, such as an implantable hearing device, come with the ability to scale down the components inside the devices, which further proves beneficial because manufacturers strive to meet the demands of technology users. This generally requires them to be comfortable and simple while carrying out various functions. On the other side of the spectrum, we have the magnetic resonance imaging system which will be discussed in more detail later on in the lecture. </a:t>
            </a:r>
            <a:endParaRPr lang="en-GB"/>
          </a:p>
        </p:txBody>
      </p:sp>
      <p:sp>
        <p:nvSpPr>
          <p:cNvPr id="4" name="Slide Number Placeholder 3"/>
          <p:cNvSpPr>
            <a:spLocks noGrp="1"/>
          </p:cNvSpPr>
          <p:nvPr>
            <p:ph type="sldNum" sz="quarter" idx="5"/>
          </p:nvPr>
        </p:nvSpPr>
        <p:spPr/>
        <p:txBody>
          <a:bodyPr/>
          <a:lstStyle/>
          <a:p>
            <a:fld id="{22A8BA24-D475-4DC4-ACF5-CA2288C8819C}" type="slidenum">
              <a:rPr lang="en-US" smtClean="0"/>
              <a:t>8</a:t>
            </a:fld>
            <a:endParaRPr lang="en-US"/>
          </a:p>
        </p:txBody>
      </p:sp>
    </p:spTree>
    <p:extLst>
      <p:ext uri="{BB962C8B-B14F-4D97-AF65-F5344CB8AC3E}">
        <p14:creationId xmlns:p14="http://schemas.microsoft.com/office/powerpoint/2010/main" val="42041618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section focuses on the specific absorption rate also know as SAR</a:t>
            </a:r>
            <a:endParaRPr lang="en-GB"/>
          </a:p>
        </p:txBody>
      </p:sp>
      <p:sp>
        <p:nvSpPr>
          <p:cNvPr id="4" name="Slide Number Placeholder 3"/>
          <p:cNvSpPr>
            <a:spLocks noGrp="1"/>
          </p:cNvSpPr>
          <p:nvPr>
            <p:ph type="sldNum" sz="quarter" idx="5"/>
          </p:nvPr>
        </p:nvSpPr>
        <p:spPr/>
        <p:txBody>
          <a:bodyPr/>
          <a:lstStyle/>
          <a:p>
            <a:fld id="{22A8BA24-D475-4DC4-ACF5-CA2288C8819C}" type="slidenum">
              <a:rPr lang="en-US" smtClean="0"/>
              <a:t>9</a:t>
            </a:fld>
            <a:endParaRPr lang="en-US"/>
          </a:p>
        </p:txBody>
      </p:sp>
    </p:spTree>
    <p:extLst>
      <p:ext uri="{BB962C8B-B14F-4D97-AF65-F5344CB8AC3E}">
        <p14:creationId xmlns:p14="http://schemas.microsoft.com/office/powerpoint/2010/main" val="28886167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There are nowadays several medical devices and therapies that use electromagnetic waves and interact directly or indirectly with the human body. We have listed these accordingly on this slide. Some direct applications include pacemakers while indirect exposure includes medical imaging techniques. </a:t>
            </a:r>
          </a:p>
          <a:p>
            <a:endParaRPr lang="en-US"/>
          </a:p>
          <a:p>
            <a:r>
              <a:rPr lang="en-US"/>
              <a:t>How can we measure this interaction? The standard parameter that quantifies the interaction between the electromagnetic waves and the body is called SAR: Specific Absorption Rate.</a:t>
            </a:r>
          </a:p>
        </p:txBody>
      </p:sp>
      <p:sp>
        <p:nvSpPr>
          <p:cNvPr id="4" name="Slide Number Placeholder 3"/>
          <p:cNvSpPr>
            <a:spLocks noGrp="1"/>
          </p:cNvSpPr>
          <p:nvPr>
            <p:ph type="sldNum" sz="quarter" idx="5"/>
          </p:nvPr>
        </p:nvSpPr>
        <p:spPr/>
        <p:txBody>
          <a:bodyPr/>
          <a:lstStyle/>
          <a:p>
            <a:fld id="{22A8BA24-D475-4DC4-ACF5-CA2288C8819C}" type="slidenum">
              <a:rPr lang="en-US" smtClean="0"/>
              <a:t>10</a:t>
            </a:fld>
            <a:endParaRPr lang="en-US"/>
          </a:p>
        </p:txBody>
      </p:sp>
    </p:spTree>
    <p:extLst>
      <p:ext uri="{BB962C8B-B14F-4D97-AF65-F5344CB8AC3E}">
        <p14:creationId xmlns:p14="http://schemas.microsoft.com/office/powerpoint/2010/main" val="143940303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hyperlink" Target="mailto:education@ansys.com" TargetMode="External"/><Relationship Id="rId2" Type="http://schemas.openxmlformats.org/officeDocument/2006/relationships/hyperlink" Target="http://www.ansys.com/education-resources" TargetMode="Externa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914400"/>
            <a:ext cx="5394325" cy="1449388"/>
          </a:xfrm>
          <a:prstGeom prst="rect">
            <a:avLst/>
          </a:prstGeom>
        </p:spPr>
        <p:txBody>
          <a:bodyPr>
            <a:normAutofit/>
          </a:bodyPr>
          <a:lstStyle>
            <a:lvl1pPr marL="0" indent="0">
              <a:buNone/>
              <a:defRPr sz="32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2667000"/>
            <a:ext cx="5394325" cy="848315"/>
          </a:xfrm>
          <a:prstGeom prst="rect">
            <a:avLst/>
          </a:prstGeom>
        </p:spPr>
        <p:txBody>
          <a:bodyPr anchor="t">
            <a:normAutofit/>
          </a:bodyPr>
          <a:lstStyle>
            <a:lvl1pPr marL="0" indent="0">
              <a:buNone/>
              <a:defRPr sz="2000" b="0" i="0">
                <a:solidFill>
                  <a:schemeClr val="accent3"/>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7" name="TextBox 6">
            <a:extLst>
              <a:ext uri="{FF2B5EF4-FFF2-40B4-BE49-F238E27FC236}">
                <a16:creationId xmlns:a16="http://schemas.microsoft.com/office/drawing/2014/main" id="{86191E51-6FFC-4231-97E9-4C436119983B}"/>
              </a:ext>
            </a:extLst>
          </p:cNvPr>
          <p:cNvSpPr txBox="1"/>
          <p:nvPr/>
        </p:nvSpPr>
        <p:spPr>
          <a:xfrm>
            <a:off x="7848600" y="6477000"/>
            <a:ext cx="1371600" cy="276999"/>
          </a:xfrm>
          <a:prstGeom prst="rect">
            <a:avLst/>
          </a:prstGeom>
          <a:noFill/>
        </p:spPr>
        <p:txBody>
          <a:bodyPr wrap="square" rtlCol="0">
            <a:spAutoFit/>
          </a:bodyPr>
          <a:lstStyle/>
          <a:p>
            <a:r>
              <a:rPr lang="en-US" sz="1200" dirty="0">
                <a:solidFill>
                  <a:schemeClr val="tx2"/>
                </a:solidFill>
              </a:rPr>
              <a:t>©2024 ANSYS, Inc.</a:t>
            </a:r>
          </a:p>
        </p:txBody>
      </p:sp>
      <p:pic>
        <p:nvPicPr>
          <p:cNvPr id="6" name="Picture 5">
            <a:extLst>
              <a:ext uri="{FF2B5EF4-FFF2-40B4-BE49-F238E27FC236}">
                <a16:creationId xmlns:a16="http://schemas.microsoft.com/office/drawing/2014/main" id="{8E57DF5D-42FB-B747-258C-0D3BF5B28883}"/>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84" y="0"/>
            <a:ext cx="12189631" cy="6858000"/>
          </a:xfrm>
          <a:prstGeom prst="rect">
            <a:avLst/>
          </a:prstGeom>
        </p:spPr>
      </p:pic>
    </p:spTree>
    <p:extLst>
      <p:ext uri="{BB962C8B-B14F-4D97-AF65-F5344CB8AC3E}">
        <p14:creationId xmlns:p14="http://schemas.microsoft.com/office/powerpoint/2010/main" val="3343891820"/>
      </p:ext>
    </p:extLst>
  </p:cSld>
  <p:clrMapOvr>
    <a:masterClrMapping/>
  </p:clrMapOvr>
  <p:hf sldNum="0" hdr="0" ftr="0" dt="0"/>
  <p:extLst>
    <p:ext uri="{DCECCB84-F9BA-43D5-87BE-67443E8EF086}">
      <p15:sldGuideLst xmlns:p15="http://schemas.microsoft.com/office/powerpoint/2012/main">
        <p15:guide id="1" orient="horz" pos="1584">
          <p15:clr>
            <a:srgbClr val="FBAE40"/>
          </p15:clr>
        </p15:guide>
        <p15:guide id="2" orient="horz" pos="2613">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a:xfrm>
            <a:off x="609601" y="148581"/>
            <a:ext cx="10972799" cy="845837"/>
          </a:xfrm>
          <a:prstGeom prst="rect">
            <a:avLst/>
          </a:prstGeom>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r>
              <a:rPr lang="en-US"/>
              <a:t>Click icon to add media</a:t>
            </a:r>
            <a:endParaRPr lang="en-US" dirty="0"/>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1909D2FC-EBC3-4E88-8B9A-2F52EBFF7A54}" type="slidenum">
              <a:rPr lang="en-US" smtClean="0"/>
              <a:pPr/>
              <a:t>‹#›</a:t>
            </a:fld>
            <a:endParaRPr lang="en-US"/>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76430337"/>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1909D2FC-EBC3-4E88-8B9A-2F52EBFF7A54}" type="slidenum">
              <a:rPr lang="en-US" smtClean="0"/>
              <a:pPr/>
              <a:t>‹#›</a:t>
            </a:fld>
            <a:endParaRPr lang="en-US"/>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a:xfrm>
            <a:off x="609601" y="148581"/>
            <a:ext cx="10972799" cy="845837"/>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2866185494"/>
      </p:ext>
    </p:extLst>
  </p:cSld>
  <p:clrMapOvr>
    <a:masterClrMapping/>
  </p:clrMapOvr>
  <p:hf sldNum="0" hdr="0" ftr="0" dt="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dirty="0"/>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1909D2FC-EBC3-4E88-8B9A-2F52EBFF7A54}" type="slidenum">
              <a:rPr lang="en-US" smtClean="0"/>
              <a:pPr/>
              <a:t>‹#›</a:t>
            </a:fld>
            <a:endParaRPr lang="en-US"/>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a:xfrm>
            <a:off x="609601" y="148581"/>
            <a:ext cx="10972799" cy="845837"/>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3127215498"/>
      </p:ext>
    </p:extLst>
  </p:cSld>
  <p:clrMapOvr>
    <a:masterClrMapping/>
  </p:clrMapOvr>
  <p:hf sldNum="0" hdr="0" ftr="0" dt="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opyright P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63357E3-4FE4-4164-A381-204B98DEEAB8}"/>
              </a:ext>
            </a:extLst>
          </p:cNvPr>
          <p:cNvSpPr>
            <a:spLocks noGrp="1"/>
          </p:cNvSpPr>
          <p:nvPr>
            <p:ph type="sldNum" sz="quarter" idx="10"/>
          </p:nvPr>
        </p:nvSpPr>
        <p:spPr/>
        <p:txBody>
          <a:bodyPr/>
          <a:lstStyle/>
          <a:p>
            <a:fld id="{1909D2FC-EBC3-4E88-8B9A-2F52EBFF7A54}" type="slidenum">
              <a:rPr lang="en-US" smtClean="0"/>
              <a:pPr/>
              <a:t>‹#›</a:t>
            </a:fld>
            <a:endParaRPr lang="en-US"/>
          </a:p>
        </p:txBody>
      </p:sp>
      <p:sp>
        <p:nvSpPr>
          <p:cNvPr id="4" name="TextBox 3">
            <a:extLst>
              <a:ext uri="{FF2B5EF4-FFF2-40B4-BE49-F238E27FC236}">
                <a16:creationId xmlns:a16="http://schemas.microsoft.com/office/drawing/2014/main" id="{E6AEF1B2-1440-4FE5-8C1B-C291F424F993}"/>
              </a:ext>
            </a:extLst>
          </p:cNvPr>
          <p:cNvSpPr txBox="1"/>
          <p:nvPr/>
        </p:nvSpPr>
        <p:spPr>
          <a:xfrm>
            <a:off x="533400" y="609600"/>
            <a:ext cx="10972800" cy="4014497"/>
          </a:xfrm>
          <a:prstGeom prst="rect">
            <a:avLst/>
          </a:prstGeom>
          <a:noFill/>
        </p:spPr>
        <p:txBody>
          <a:bodyPr wrap="square" rtlCol="0">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400" b="1" dirty="0">
                <a:effectLst/>
                <a:latin typeface="+mj-lt"/>
                <a:ea typeface="Calibri" panose="020F0502020204030204" pitchFamily="34" charset="0"/>
                <a:cs typeface="Times New Roman" panose="02020603050405020304" pitchFamily="18" charset="0"/>
              </a:rPr>
              <a:t>© </a:t>
            </a:r>
            <a:r>
              <a:rPr lang="en-US" sz="1400" dirty="0">
                <a:solidFill>
                  <a:srgbClr val="000000"/>
                </a:solidFill>
                <a:effectLst/>
                <a:latin typeface="+mj-lt"/>
                <a:ea typeface="Times New Roman" panose="02020603050405020304" pitchFamily="18" charset="0"/>
                <a:cs typeface="Times New Roman" panose="02020603050405020304" pitchFamily="18" charset="0"/>
              </a:rPr>
              <a:t>2024 ANSYS, Inc. All rights reserved.</a:t>
            </a:r>
          </a:p>
          <a:p>
            <a:pPr marL="0" marR="0">
              <a:lnSpc>
                <a:spcPct val="107000"/>
              </a:lnSpc>
              <a:spcBef>
                <a:spcPts val="0"/>
              </a:spcBef>
              <a:spcAft>
                <a:spcPts val="0"/>
              </a:spcAft>
            </a:pPr>
            <a:endParaRPr lang="en-US" sz="1600" b="1"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Use and Reproduction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The content used in this resource </a:t>
            </a:r>
            <a:r>
              <a:rPr lang="en-US" sz="1400" dirty="0">
                <a:solidFill>
                  <a:srgbClr val="201F1E"/>
                </a:solidFill>
                <a:effectLst/>
                <a:latin typeface="+mj-lt"/>
                <a:ea typeface="Times New Roman" panose="02020603050405020304" pitchFamily="18" charset="0"/>
                <a:cs typeface="Times New Roman" panose="02020603050405020304" pitchFamily="18" charset="0"/>
              </a:rPr>
              <a:t>may only be used or reproduced for teaching purposes; and any commercial use is strictly prohibited.</a:t>
            </a:r>
            <a:r>
              <a:rPr lang="en-US" sz="1400" i="1" dirty="0">
                <a:solidFill>
                  <a:srgbClr val="201F1E"/>
                </a:solidFill>
                <a:effectLst/>
                <a:latin typeface="+mj-lt"/>
                <a:ea typeface="Times New Roman" panose="02020603050405020304" pitchFamily="18"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Document Information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This lecture unit is part of a set of teaching resources to help introduce students to designing and simulating high-frequency structures. </a:t>
            </a: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Ansys Education Resources</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To access more undergraduate education resources, including lecture presentations with notes, exercises with worked solutions, microprojects, real life examples and more, visit </a:t>
            </a:r>
            <a:r>
              <a:rPr lang="en-US" sz="1400" dirty="0">
                <a:effectLst/>
                <a:latin typeface="+mj-lt"/>
                <a:ea typeface="Calibri" panose="020F0502020204030204" pitchFamily="34" charset="0"/>
                <a:cs typeface="Times New Roman" panose="02020603050405020304" pitchFamily="18" charset="0"/>
                <a:hlinkClick r:id="rId2"/>
              </a:rPr>
              <a:t>www.ansys.com/education-resources</a:t>
            </a:r>
            <a:r>
              <a:rPr lang="en-US" sz="1400" dirty="0">
                <a:effectLst/>
                <a:latin typeface="+mj-lt"/>
                <a:ea typeface="Calibri" panose="020F0502020204030204" pitchFamily="34" charset="0"/>
                <a:cs typeface="Times New Roman" panose="02020603050405020304" pitchFamily="18" charset="0"/>
              </a:rPr>
              <a:t>.</a:t>
            </a:r>
          </a:p>
          <a:p>
            <a:pPr marL="0" marR="0">
              <a:lnSpc>
                <a:spcPct val="107000"/>
              </a:lnSpc>
              <a:spcBef>
                <a:spcPts val="0"/>
              </a:spcBef>
              <a:spcAft>
                <a:spcPts val="0"/>
              </a:spcAft>
            </a:pPr>
            <a:endParaRPr lang="en-US" sz="1400" dirty="0">
              <a:effectLst/>
              <a:latin typeface="+mj-lt"/>
              <a:ea typeface="Calibri" panose="020F0502020204030204" pitchFamily="34" charset="0"/>
              <a:cs typeface="Times New Roman" panose="02020603050405020304" pitchFamily="18" charset="0"/>
            </a:endParaRPr>
          </a:p>
          <a:p>
            <a:r>
              <a:rPr lang="en-US" sz="1400" b="1" i="0" u="none" strike="noStrike" baseline="0" dirty="0">
                <a:solidFill>
                  <a:srgbClr val="000000"/>
                </a:solidFill>
                <a:latin typeface="Calibri" panose="020F0502020204030204" pitchFamily="34" charset="0"/>
              </a:rPr>
              <a:t>Feedback </a:t>
            </a:r>
            <a:endParaRPr lang="en-US" sz="1400" b="0" i="0" u="none" strike="noStrike" baseline="0" dirty="0">
              <a:solidFill>
                <a:srgbClr val="000000"/>
              </a:solidFill>
              <a:latin typeface="Calibri" panose="020F0502020204030204" pitchFamily="34" charset="0"/>
            </a:endParaRPr>
          </a:p>
          <a:p>
            <a:r>
              <a:rPr lang="en-US" sz="1400" b="0" i="0" u="none" strike="noStrike" baseline="0" dirty="0">
                <a:solidFill>
                  <a:srgbClr val="000000"/>
                </a:solidFill>
                <a:latin typeface="Calibri" panose="020F0502020204030204" pitchFamily="34" charset="0"/>
              </a:rPr>
              <a:t>If you notice any errors in this resource or need to get in contact with the authors, please email us at </a:t>
            </a:r>
            <a:r>
              <a:rPr lang="en-US" sz="1400" b="0" i="0" u="none" strike="noStrike" baseline="0" dirty="0">
                <a:solidFill>
                  <a:srgbClr val="0000FF"/>
                </a:solidFill>
                <a:latin typeface="Calibri" panose="020F0502020204030204" pitchFamily="34" charset="0"/>
                <a:hlinkClick r:id="rId3"/>
              </a:rPr>
              <a:t>education@ansys.com</a:t>
            </a:r>
            <a:endParaRPr lang="en-US" sz="1400" b="0" i="0" u="none" strike="noStrike" baseline="0" dirty="0">
              <a:solidFill>
                <a:srgbClr val="0000FF"/>
              </a:solidFill>
              <a:latin typeface="Calibri" panose="020F0502020204030204" pitchFamily="34" charset="0"/>
            </a:endParaRPr>
          </a:p>
          <a:p>
            <a:r>
              <a:rPr lang="en-US" sz="1400" b="0" i="0" u="none" strike="noStrike" baseline="0" dirty="0">
                <a:solidFill>
                  <a:srgbClr val="0000FF"/>
                </a:solidFill>
                <a:latin typeface="Calibri" panose="020F0502020204030204" pitchFamily="34" charset="0"/>
              </a:rPr>
              <a:t> </a:t>
            </a:r>
            <a:endParaRPr lang="en-US" sz="11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400" dirty="0">
              <a:effectLst/>
              <a:latin typeface="+mj-lt"/>
              <a:ea typeface="Calibri" panose="020F0502020204030204" pitchFamily="34" charset="0"/>
              <a:cs typeface="Times New Roman" panose="02020603050405020304" pitchFamily="18" charset="0"/>
            </a:endParaRPr>
          </a:p>
          <a:p>
            <a:endParaRPr lang="en-US" sz="1600" dirty="0">
              <a:latin typeface="+mj-lt"/>
            </a:endParaRPr>
          </a:p>
        </p:txBody>
      </p:sp>
    </p:spTree>
    <p:extLst>
      <p:ext uri="{BB962C8B-B14F-4D97-AF65-F5344CB8AC3E}">
        <p14:creationId xmlns:p14="http://schemas.microsoft.com/office/powerpoint/2010/main" val="2798087724"/>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cSld name="Title Slide">
    <p:bg>
      <p:bgRef idx="1001">
        <a:schemeClr val="bg1"/>
      </p:bgRef>
    </p:bg>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0FF262D8-3B88-C9E4-FCF8-A5A0C6076A99}"/>
              </a:ext>
            </a:extLst>
          </p:cNvPr>
          <p:cNvGrpSpPr/>
          <p:nvPr userDrawn="1"/>
        </p:nvGrpSpPr>
        <p:grpSpPr>
          <a:xfrm>
            <a:off x="2561" y="-3541"/>
            <a:ext cx="12186873" cy="6858430"/>
            <a:chOff x="2561" y="-3541"/>
            <a:chExt cx="12186873" cy="6858430"/>
          </a:xfrm>
        </p:grpSpPr>
        <p:grpSp>
          <p:nvGrpSpPr>
            <p:cNvPr id="19" name="Group 18">
              <a:extLst>
                <a:ext uri="{FF2B5EF4-FFF2-40B4-BE49-F238E27FC236}">
                  <a16:creationId xmlns:a16="http://schemas.microsoft.com/office/drawing/2014/main" id="{9BD7D43D-0783-D152-B674-5C26ED4427A1}"/>
                </a:ext>
              </a:extLst>
            </p:cNvPr>
            <p:cNvGrpSpPr/>
            <p:nvPr userDrawn="1"/>
          </p:nvGrpSpPr>
          <p:grpSpPr>
            <a:xfrm>
              <a:off x="4019535" y="1219200"/>
              <a:ext cx="4253439" cy="1320288"/>
              <a:chOff x="9959791" y="6018959"/>
              <a:chExt cx="1843979" cy="572380"/>
            </a:xfrm>
          </p:grpSpPr>
          <p:sp>
            <p:nvSpPr>
              <p:cNvPr id="794" name="Freeform 793">
                <a:extLst>
                  <a:ext uri="{FF2B5EF4-FFF2-40B4-BE49-F238E27FC236}">
                    <a16:creationId xmlns:a16="http://schemas.microsoft.com/office/drawing/2014/main" id="{6AAD8CC4-1864-E777-28F1-06405CC8F0EC}"/>
                  </a:ext>
                </a:extLst>
              </p:cNvPr>
              <p:cNvSpPr/>
              <p:nvPr/>
            </p:nvSpPr>
            <p:spPr>
              <a:xfrm>
                <a:off x="9959791" y="6018959"/>
                <a:ext cx="311752" cy="455789"/>
              </a:xfrm>
              <a:custGeom>
                <a:avLst/>
                <a:gdLst>
                  <a:gd name="connsiteX0" fmla="*/ 311752 w 311752"/>
                  <a:gd name="connsiteY0" fmla="*/ 0 h 455789"/>
                  <a:gd name="connsiteX1" fmla="*/ 186741 w 311752"/>
                  <a:gd name="connsiteY1" fmla="*/ 0 h 455789"/>
                  <a:gd name="connsiteX2" fmla="*/ 0 w 311752"/>
                  <a:gd name="connsiteY2" fmla="*/ 455789 h 455789"/>
                  <a:gd name="connsiteX3" fmla="*/ 125011 w 311752"/>
                  <a:gd name="connsiteY3" fmla="*/ 455789 h 455789"/>
                </a:gdLst>
                <a:ahLst/>
                <a:cxnLst>
                  <a:cxn ang="0">
                    <a:pos x="connsiteX0" y="connsiteY0"/>
                  </a:cxn>
                  <a:cxn ang="0">
                    <a:pos x="connsiteX1" y="connsiteY1"/>
                  </a:cxn>
                  <a:cxn ang="0">
                    <a:pos x="connsiteX2" y="connsiteY2"/>
                  </a:cxn>
                  <a:cxn ang="0">
                    <a:pos x="connsiteX3" y="connsiteY3"/>
                  </a:cxn>
                </a:cxnLst>
                <a:rect l="l" t="t" r="r" b="b"/>
                <a:pathLst>
                  <a:path w="311752" h="455789">
                    <a:moveTo>
                      <a:pt x="311752" y="0"/>
                    </a:moveTo>
                    <a:lnTo>
                      <a:pt x="186741" y="0"/>
                    </a:lnTo>
                    <a:lnTo>
                      <a:pt x="0" y="455789"/>
                    </a:lnTo>
                    <a:lnTo>
                      <a:pt x="125011" y="455789"/>
                    </a:lnTo>
                    <a:close/>
                  </a:path>
                </a:pathLst>
              </a:custGeom>
              <a:solidFill>
                <a:srgbClr val="FFB71B"/>
              </a:solidFill>
              <a:ln w="3031" cap="flat">
                <a:noFill/>
                <a:prstDash val="solid"/>
                <a:miter/>
              </a:ln>
            </p:spPr>
            <p:txBody>
              <a:bodyPr rtlCol="0" anchor="ctr"/>
              <a:lstStyle/>
              <a:p>
                <a:endParaRPr lang="en-US"/>
              </a:p>
            </p:txBody>
          </p:sp>
          <p:sp>
            <p:nvSpPr>
              <p:cNvPr id="802" name="Freeform 801">
                <a:extLst>
                  <a:ext uri="{FF2B5EF4-FFF2-40B4-BE49-F238E27FC236}">
                    <a16:creationId xmlns:a16="http://schemas.microsoft.com/office/drawing/2014/main" id="{0D25BCFE-DCFE-8110-4AEB-2472CCF02031}"/>
                  </a:ext>
                </a:extLst>
              </p:cNvPr>
              <p:cNvSpPr/>
              <p:nvPr/>
            </p:nvSpPr>
            <p:spPr>
              <a:xfrm>
                <a:off x="10237380" y="6033335"/>
                <a:ext cx="250599" cy="441412"/>
              </a:xfrm>
              <a:custGeom>
                <a:avLst/>
                <a:gdLst>
                  <a:gd name="connsiteX0" fmla="*/ 62764 w 250599"/>
                  <a:gd name="connsiteY0" fmla="*/ 0 h 441412"/>
                  <a:gd name="connsiteX1" fmla="*/ 0 w 250599"/>
                  <a:gd name="connsiteY1" fmla="*/ 153186 h 441412"/>
                  <a:gd name="connsiteX2" fmla="*/ 118081 w 250599"/>
                  <a:gd name="connsiteY2" fmla="*/ 441413 h 441412"/>
                  <a:gd name="connsiteX3" fmla="*/ 250599 w 250599"/>
                  <a:gd name="connsiteY3" fmla="*/ 441413 h 441412"/>
                </a:gdLst>
                <a:ahLst/>
                <a:cxnLst>
                  <a:cxn ang="0">
                    <a:pos x="connsiteX0" y="connsiteY0"/>
                  </a:cxn>
                  <a:cxn ang="0">
                    <a:pos x="connsiteX1" y="connsiteY1"/>
                  </a:cxn>
                  <a:cxn ang="0">
                    <a:pos x="connsiteX2" y="connsiteY2"/>
                  </a:cxn>
                  <a:cxn ang="0">
                    <a:pos x="connsiteX3" y="connsiteY3"/>
                  </a:cxn>
                </a:cxnLst>
                <a:rect l="l" t="t" r="r" b="b"/>
                <a:pathLst>
                  <a:path w="250599" h="441412">
                    <a:moveTo>
                      <a:pt x="62764" y="0"/>
                    </a:moveTo>
                    <a:lnTo>
                      <a:pt x="0" y="153186"/>
                    </a:lnTo>
                    <a:lnTo>
                      <a:pt x="118081" y="441413"/>
                    </a:lnTo>
                    <a:lnTo>
                      <a:pt x="250599" y="441413"/>
                    </a:lnTo>
                    <a:close/>
                  </a:path>
                </a:pathLst>
              </a:custGeom>
              <a:solidFill>
                <a:schemeClr val="tx1"/>
              </a:solidFill>
              <a:ln w="3031" cap="flat">
                <a:noFill/>
                <a:prstDash val="solid"/>
                <a:miter/>
              </a:ln>
            </p:spPr>
            <p:txBody>
              <a:bodyPr rtlCol="0" anchor="ctr"/>
              <a:lstStyle/>
              <a:p>
                <a:endParaRPr lang="en-US"/>
              </a:p>
            </p:txBody>
          </p:sp>
          <p:sp>
            <p:nvSpPr>
              <p:cNvPr id="804" name="Freeform 803">
                <a:extLst>
                  <a:ext uri="{FF2B5EF4-FFF2-40B4-BE49-F238E27FC236}">
                    <a16:creationId xmlns:a16="http://schemas.microsoft.com/office/drawing/2014/main" id="{E2A360C9-FDBE-9EB0-52EB-F54F2C5163B3}"/>
                  </a:ext>
                </a:extLst>
              </p:cNvPr>
              <p:cNvSpPr/>
              <p:nvPr/>
            </p:nvSpPr>
            <p:spPr>
              <a:xfrm>
                <a:off x="10513480" y="6148772"/>
                <a:ext cx="314305" cy="327860"/>
              </a:xfrm>
              <a:custGeom>
                <a:avLst/>
                <a:gdLst>
                  <a:gd name="connsiteX0" fmla="*/ 213762 w 314305"/>
                  <a:gd name="connsiteY0" fmla="*/ 327861 h 327860"/>
                  <a:gd name="connsiteX1" fmla="*/ 213762 w 314305"/>
                  <a:gd name="connsiteY1" fmla="*/ 139722 h 327860"/>
                  <a:gd name="connsiteX2" fmla="*/ 202151 w 314305"/>
                  <a:gd name="connsiteY2" fmla="*/ 93523 h 327860"/>
                  <a:gd name="connsiteX3" fmla="*/ 166195 w 314305"/>
                  <a:gd name="connsiteY3" fmla="*/ 79237 h 327860"/>
                  <a:gd name="connsiteX4" fmla="*/ 118537 w 314305"/>
                  <a:gd name="connsiteY4" fmla="*/ 98142 h 327860"/>
                  <a:gd name="connsiteX5" fmla="*/ 100544 w 314305"/>
                  <a:gd name="connsiteY5" fmla="*/ 148749 h 327860"/>
                  <a:gd name="connsiteX6" fmla="*/ 100544 w 314305"/>
                  <a:gd name="connsiteY6" fmla="*/ 327861 h 327860"/>
                  <a:gd name="connsiteX7" fmla="*/ 0 w 314305"/>
                  <a:gd name="connsiteY7" fmla="*/ 327861 h 327860"/>
                  <a:gd name="connsiteX8" fmla="*/ 0 w 314305"/>
                  <a:gd name="connsiteY8" fmla="*/ 7750 h 327860"/>
                  <a:gd name="connsiteX9" fmla="*/ 97960 w 314305"/>
                  <a:gd name="connsiteY9" fmla="*/ 7750 h 327860"/>
                  <a:gd name="connsiteX10" fmla="*/ 97960 w 314305"/>
                  <a:gd name="connsiteY10" fmla="*/ 49542 h 327860"/>
                  <a:gd name="connsiteX11" fmla="*/ 139357 w 314305"/>
                  <a:gd name="connsiteY11" fmla="*/ 13738 h 327860"/>
                  <a:gd name="connsiteX12" fmla="*/ 200419 w 314305"/>
                  <a:gd name="connsiteY12" fmla="*/ 0 h 327860"/>
                  <a:gd name="connsiteX13" fmla="*/ 286191 w 314305"/>
                  <a:gd name="connsiteY13" fmla="*/ 33798 h 327860"/>
                  <a:gd name="connsiteX14" fmla="*/ 314305 w 314305"/>
                  <a:gd name="connsiteY14" fmla="*/ 135193 h 327860"/>
                  <a:gd name="connsiteX15" fmla="*/ 314305 w 314305"/>
                  <a:gd name="connsiteY15" fmla="*/ 327861 h 327860"/>
                  <a:gd name="connsiteX16" fmla="*/ 213762 w 314305"/>
                  <a:gd name="connsiteY16" fmla="*/ 327861 h 327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14305" h="327860">
                    <a:moveTo>
                      <a:pt x="213762" y="327861"/>
                    </a:moveTo>
                    <a:lnTo>
                      <a:pt x="213762" y="139722"/>
                    </a:lnTo>
                    <a:cubicBezTo>
                      <a:pt x="213762" y="118658"/>
                      <a:pt x="209871" y="103127"/>
                      <a:pt x="202151" y="93523"/>
                    </a:cubicBezTo>
                    <a:cubicBezTo>
                      <a:pt x="194522" y="84040"/>
                      <a:pt x="182425" y="79237"/>
                      <a:pt x="166195" y="79237"/>
                    </a:cubicBezTo>
                    <a:cubicBezTo>
                      <a:pt x="146500" y="79237"/>
                      <a:pt x="130452" y="85590"/>
                      <a:pt x="118537" y="98142"/>
                    </a:cubicBezTo>
                    <a:cubicBezTo>
                      <a:pt x="106592" y="110695"/>
                      <a:pt x="100544" y="127716"/>
                      <a:pt x="100544" y="148749"/>
                    </a:cubicBezTo>
                    <a:lnTo>
                      <a:pt x="100544" y="327861"/>
                    </a:lnTo>
                    <a:lnTo>
                      <a:pt x="0" y="327861"/>
                    </a:lnTo>
                    <a:lnTo>
                      <a:pt x="0" y="7750"/>
                    </a:lnTo>
                    <a:lnTo>
                      <a:pt x="97960" y="7750"/>
                    </a:lnTo>
                    <a:lnTo>
                      <a:pt x="97960" y="49542"/>
                    </a:lnTo>
                    <a:cubicBezTo>
                      <a:pt x="108872" y="34133"/>
                      <a:pt x="122792" y="22096"/>
                      <a:pt x="139357" y="13738"/>
                    </a:cubicBezTo>
                    <a:cubicBezTo>
                      <a:pt x="157350" y="4620"/>
                      <a:pt x="177897" y="0"/>
                      <a:pt x="200419" y="0"/>
                    </a:cubicBezTo>
                    <a:cubicBezTo>
                      <a:pt x="238594" y="0"/>
                      <a:pt x="267438" y="11367"/>
                      <a:pt x="286191" y="33798"/>
                    </a:cubicBezTo>
                    <a:cubicBezTo>
                      <a:pt x="304853" y="56168"/>
                      <a:pt x="314305" y="90270"/>
                      <a:pt x="314305" y="135193"/>
                    </a:cubicBezTo>
                    <a:lnTo>
                      <a:pt x="314305" y="327861"/>
                    </a:lnTo>
                    <a:lnTo>
                      <a:pt x="213762" y="327861"/>
                    </a:lnTo>
                    <a:close/>
                  </a:path>
                </a:pathLst>
              </a:custGeom>
              <a:solidFill>
                <a:schemeClr val="tx1"/>
              </a:solidFill>
              <a:ln w="3031" cap="flat">
                <a:noFill/>
                <a:prstDash val="solid"/>
                <a:miter/>
              </a:ln>
            </p:spPr>
            <p:txBody>
              <a:bodyPr rtlCol="0" anchor="ctr"/>
              <a:lstStyle/>
              <a:p>
                <a:endParaRPr lang="en-US"/>
              </a:p>
            </p:txBody>
          </p:sp>
          <p:sp>
            <p:nvSpPr>
              <p:cNvPr id="805" name="Freeform 804">
                <a:extLst>
                  <a:ext uri="{FF2B5EF4-FFF2-40B4-BE49-F238E27FC236}">
                    <a16:creationId xmlns:a16="http://schemas.microsoft.com/office/drawing/2014/main" id="{D386E255-5A65-E4A2-01A4-A48D52FD1D30}"/>
                  </a:ext>
                </a:extLst>
              </p:cNvPr>
              <p:cNvSpPr/>
              <p:nvPr/>
            </p:nvSpPr>
            <p:spPr>
              <a:xfrm>
                <a:off x="10870672" y="6148772"/>
                <a:ext cx="283576" cy="333027"/>
              </a:xfrm>
              <a:custGeom>
                <a:avLst/>
                <a:gdLst>
                  <a:gd name="connsiteX0" fmla="*/ 145193 w 283576"/>
                  <a:gd name="connsiteY0" fmla="*/ 333028 h 333027"/>
                  <a:gd name="connsiteX1" fmla="*/ 64405 w 283576"/>
                  <a:gd name="connsiteY1" fmla="*/ 322967 h 333027"/>
                  <a:gd name="connsiteX2" fmla="*/ 973 w 283576"/>
                  <a:gd name="connsiteY2" fmla="*/ 294002 h 333027"/>
                  <a:gd name="connsiteX3" fmla="*/ 0 w 283576"/>
                  <a:gd name="connsiteY3" fmla="*/ 293333 h 333027"/>
                  <a:gd name="connsiteX4" fmla="*/ 26929 w 283576"/>
                  <a:gd name="connsiteY4" fmla="*/ 223305 h 333027"/>
                  <a:gd name="connsiteX5" fmla="*/ 28510 w 283576"/>
                  <a:gd name="connsiteY5" fmla="*/ 224369 h 333027"/>
                  <a:gd name="connsiteX6" fmla="*/ 84951 w 283576"/>
                  <a:gd name="connsiteY6" fmla="*/ 251298 h 333027"/>
                  <a:gd name="connsiteX7" fmla="*/ 147138 w 283576"/>
                  <a:gd name="connsiteY7" fmla="*/ 260903 h 333027"/>
                  <a:gd name="connsiteX8" fmla="*/ 181574 w 283576"/>
                  <a:gd name="connsiteY8" fmla="*/ 253699 h 333027"/>
                  <a:gd name="connsiteX9" fmla="*/ 193428 w 283576"/>
                  <a:gd name="connsiteY9" fmla="*/ 234673 h 333027"/>
                  <a:gd name="connsiteX10" fmla="*/ 185313 w 283576"/>
                  <a:gd name="connsiteY10" fmla="*/ 217804 h 333027"/>
                  <a:gd name="connsiteX11" fmla="*/ 153277 w 283576"/>
                  <a:gd name="connsiteY11" fmla="*/ 206436 h 333027"/>
                  <a:gd name="connsiteX12" fmla="*/ 101607 w 283576"/>
                  <a:gd name="connsiteY12" fmla="*/ 194796 h 333027"/>
                  <a:gd name="connsiteX13" fmla="*/ 33373 w 283576"/>
                  <a:gd name="connsiteY13" fmla="*/ 162426 h 333027"/>
                  <a:gd name="connsiteX14" fmla="*/ 11276 w 283576"/>
                  <a:gd name="connsiteY14" fmla="*/ 102246 h 333027"/>
                  <a:gd name="connsiteX15" fmla="*/ 28722 w 283576"/>
                  <a:gd name="connsiteY15" fmla="*/ 49026 h 333027"/>
                  <a:gd name="connsiteX16" fmla="*/ 77779 w 283576"/>
                  <a:gd name="connsiteY16" fmla="*/ 13039 h 333027"/>
                  <a:gd name="connsiteX17" fmla="*/ 149721 w 283576"/>
                  <a:gd name="connsiteY17" fmla="*/ 0 h 333027"/>
                  <a:gd name="connsiteX18" fmla="*/ 216680 w 283576"/>
                  <a:gd name="connsiteY18" fmla="*/ 10395 h 333027"/>
                  <a:gd name="connsiteX19" fmla="*/ 275219 w 283576"/>
                  <a:gd name="connsiteY19" fmla="*/ 39664 h 333027"/>
                  <a:gd name="connsiteX20" fmla="*/ 276191 w 283576"/>
                  <a:gd name="connsiteY20" fmla="*/ 40363 h 333027"/>
                  <a:gd name="connsiteX21" fmla="*/ 249201 w 283576"/>
                  <a:gd name="connsiteY21" fmla="*/ 107808 h 333027"/>
                  <a:gd name="connsiteX22" fmla="*/ 247621 w 283576"/>
                  <a:gd name="connsiteY22" fmla="*/ 106714 h 333027"/>
                  <a:gd name="connsiteX23" fmla="*/ 149053 w 283576"/>
                  <a:gd name="connsiteY23" fmla="*/ 72125 h 333027"/>
                  <a:gd name="connsiteX24" fmla="*/ 114312 w 283576"/>
                  <a:gd name="connsiteY24" fmla="*/ 79663 h 333027"/>
                  <a:gd name="connsiteX25" fmla="*/ 102155 w 283576"/>
                  <a:gd name="connsiteY25" fmla="*/ 100300 h 333027"/>
                  <a:gd name="connsiteX26" fmla="*/ 109267 w 283576"/>
                  <a:gd name="connsiteY26" fmla="*/ 115254 h 333027"/>
                  <a:gd name="connsiteX27" fmla="*/ 135862 w 283576"/>
                  <a:gd name="connsiteY27" fmla="*/ 125983 h 333027"/>
                  <a:gd name="connsiteX28" fmla="*/ 189386 w 283576"/>
                  <a:gd name="connsiteY28" fmla="*/ 138232 h 333027"/>
                  <a:gd name="connsiteX29" fmla="*/ 260842 w 283576"/>
                  <a:gd name="connsiteY29" fmla="*/ 171909 h 333027"/>
                  <a:gd name="connsiteX30" fmla="*/ 283577 w 283576"/>
                  <a:gd name="connsiteY30" fmla="*/ 233366 h 333027"/>
                  <a:gd name="connsiteX31" fmla="*/ 246466 w 283576"/>
                  <a:gd name="connsiteY31" fmla="*/ 306615 h 333027"/>
                  <a:gd name="connsiteX32" fmla="*/ 145193 w 283576"/>
                  <a:gd name="connsiteY32" fmla="*/ 333028 h 333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83576" h="333027">
                    <a:moveTo>
                      <a:pt x="145193" y="333028"/>
                    </a:moveTo>
                    <a:cubicBezTo>
                      <a:pt x="115953" y="333028"/>
                      <a:pt x="88751" y="329654"/>
                      <a:pt x="64405" y="322967"/>
                    </a:cubicBezTo>
                    <a:cubicBezTo>
                      <a:pt x="39999" y="316250"/>
                      <a:pt x="18662" y="306524"/>
                      <a:pt x="973" y="294002"/>
                    </a:cubicBezTo>
                    <a:lnTo>
                      <a:pt x="0" y="293333"/>
                    </a:lnTo>
                    <a:lnTo>
                      <a:pt x="26929" y="223305"/>
                    </a:lnTo>
                    <a:lnTo>
                      <a:pt x="28510" y="224369"/>
                    </a:lnTo>
                    <a:cubicBezTo>
                      <a:pt x="45530" y="235858"/>
                      <a:pt x="64527" y="244915"/>
                      <a:pt x="84951" y="251298"/>
                    </a:cubicBezTo>
                    <a:cubicBezTo>
                      <a:pt x="105376" y="257681"/>
                      <a:pt x="126318" y="260903"/>
                      <a:pt x="147138" y="260903"/>
                    </a:cubicBezTo>
                    <a:cubicBezTo>
                      <a:pt x="161879" y="260903"/>
                      <a:pt x="173459" y="258471"/>
                      <a:pt x="181574" y="253699"/>
                    </a:cubicBezTo>
                    <a:cubicBezTo>
                      <a:pt x="189538" y="249019"/>
                      <a:pt x="193428" y="242788"/>
                      <a:pt x="193428" y="234673"/>
                    </a:cubicBezTo>
                    <a:cubicBezTo>
                      <a:pt x="193428" y="227378"/>
                      <a:pt x="190784" y="221846"/>
                      <a:pt x="185313" y="217804"/>
                    </a:cubicBezTo>
                    <a:cubicBezTo>
                      <a:pt x="179690" y="213640"/>
                      <a:pt x="168900" y="209841"/>
                      <a:pt x="153277" y="206436"/>
                    </a:cubicBezTo>
                    <a:lnTo>
                      <a:pt x="101607" y="194796"/>
                    </a:lnTo>
                    <a:cubicBezTo>
                      <a:pt x="70879" y="187896"/>
                      <a:pt x="47931" y="176985"/>
                      <a:pt x="33373" y="162426"/>
                    </a:cubicBezTo>
                    <a:cubicBezTo>
                      <a:pt x="18723" y="147746"/>
                      <a:pt x="11276" y="127503"/>
                      <a:pt x="11276" y="102246"/>
                    </a:cubicBezTo>
                    <a:cubicBezTo>
                      <a:pt x="11276" y="82186"/>
                      <a:pt x="17142" y="64283"/>
                      <a:pt x="28722" y="49026"/>
                    </a:cubicBezTo>
                    <a:cubicBezTo>
                      <a:pt x="40242" y="33829"/>
                      <a:pt x="56746" y="21701"/>
                      <a:pt x="77779" y="13039"/>
                    </a:cubicBezTo>
                    <a:cubicBezTo>
                      <a:pt x="98750" y="4377"/>
                      <a:pt x="122944" y="0"/>
                      <a:pt x="149721" y="0"/>
                    </a:cubicBezTo>
                    <a:cubicBezTo>
                      <a:pt x="172547" y="0"/>
                      <a:pt x="195069" y="3495"/>
                      <a:pt x="216680" y="10395"/>
                    </a:cubicBezTo>
                    <a:cubicBezTo>
                      <a:pt x="238290" y="17325"/>
                      <a:pt x="257985" y="27172"/>
                      <a:pt x="275219" y="39664"/>
                    </a:cubicBezTo>
                    <a:lnTo>
                      <a:pt x="276191" y="40363"/>
                    </a:lnTo>
                    <a:lnTo>
                      <a:pt x="249201" y="107808"/>
                    </a:lnTo>
                    <a:lnTo>
                      <a:pt x="247621" y="106714"/>
                    </a:lnTo>
                    <a:cubicBezTo>
                      <a:pt x="214461" y="83766"/>
                      <a:pt x="181301" y="72125"/>
                      <a:pt x="149053" y="72125"/>
                    </a:cubicBezTo>
                    <a:cubicBezTo>
                      <a:pt x="134312" y="72125"/>
                      <a:pt x="122640" y="74648"/>
                      <a:pt x="114312" y="79663"/>
                    </a:cubicBezTo>
                    <a:cubicBezTo>
                      <a:pt x="106136" y="84587"/>
                      <a:pt x="102155" y="91334"/>
                      <a:pt x="102155" y="100300"/>
                    </a:cubicBezTo>
                    <a:cubicBezTo>
                      <a:pt x="102155" y="106744"/>
                      <a:pt x="104495" y="111637"/>
                      <a:pt x="109267" y="115254"/>
                    </a:cubicBezTo>
                    <a:cubicBezTo>
                      <a:pt x="114251" y="118993"/>
                      <a:pt x="123218" y="122610"/>
                      <a:pt x="135862" y="125983"/>
                    </a:cubicBezTo>
                    <a:lnTo>
                      <a:pt x="189386" y="138232"/>
                    </a:lnTo>
                    <a:cubicBezTo>
                      <a:pt x="221816" y="145588"/>
                      <a:pt x="245858" y="156894"/>
                      <a:pt x="260842" y="171909"/>
                    </a:cubicBezTo>
                    <a:cubicBezTo>
                      <a:pt x="275918" y="186984"/>
                      <a:pt x="283577" y="207652"/>
                      <a:pt x="283577" y="233366"/>
                    </a:cubicBezTo>
                    <a:cubicBezTo>
                      <a:pt x="283577" y="264307"/>
                      <a:pt x="271085" y="288926"/>
                      <a:pt x="246466" y="306615"/>
                    </a:cubicBezTo>
                    <a:cubicBezTo>
                      <a:pt x="222029" y="324122"/>
                      <a:pt x="187927" y="333028"/>
                      <a:pt x="145193" y="333028"/>
                    </a:cubicBezTo>
                    <a:close/>
                  </a:path>
                </a:pathLst>
              </a:custGeom>
              <a:solidFill>
                <a:schemeClr val="tx1"/>
              </a:solidFill>
              <a:ln w="3031" cap="flat">
                <a:noFill/>
                <a:prstDash val="solid"/>
                <a:miter/>
              </a:ln>
            </p:spPr>
            <p:txBody>
              <a:bodyPr rtlCol="0" anchor="ctr"/>
              <a:lstStyle/>
              <a:p>
                <a:endParaRPr lang="en-US"/>
              </a:p>
            </p:txBody>
          </p:sp>
          <p:sp>
            <p:nvSpPr>
              <p:cNvPr id="806" name="Freeform 805">
                <a:extLst>
                  <a:ext uri="{FF2B5EF4-FFF2-40B4-BE49-F238E27FC236}">
                    <a16:creationId xmlns:a16="http://schemas.microsoft.com/office/drawing/2014/main" id="{300980FA-2A76-E6CB-2100-433CCF29A1A7}"/>
                  </a:ext>
                </a:extLst>
              </p:cNvPr>
              <p:cNvSpPr/>
              <p:nvPr/>
            </p:nvSpPr>
            <p:spPr>
              <a:xfrm>
                <a:off x="11520133" y="6148802"/>
                <a:ext cx="283637" cy="332997"/>
              </a:xfrm>
              <a:custGeom>
                <a:avLst/>
                <a:gdLst>
                  <a:gd name="connsiteX0" fmla="*/ 145223 w 283637"/>
                  <a:gd name="connsiteY0" fmla="*/ 332997 h 332997"/>
                  <a:gd name="connsiteX1" fmla="*/ 64435 w 283637"/>
                  <a:gd name="connsiteY1" fmla="*/ 322937 h 332997"/>
                  <a:gd name="connsiteX2" fmla="*/ 972 w 283637"/>
                  <a:gd name="connsiteY2" fmla="*/ 293971 h 332997"/>
                  <a:gd name="connsiteX3" fmla="*/ 0 w 283637"/>
                  <a:gd name="connsiteY3" fmla="*/ 293303 h 332997"/>
                  <a:gd name="connsiteX4" fmla="*/ 26960 w 283637"/>
                  <a:gd name="connsiteY4" fmla="*/ 223275 h 332997"/>
                  <a:gd name="connsiteX5" fmla="*/ 28540 w 283637"/>
                  <a:gd name="connsiteY5" fmla="*/ 224339 h 332997"/>
                  <a:gd name="connsiteX6" fmla="*/ 84982 w 283637"/>
                  <a:gd name="connsiteY6" fmla="*/ 251268 h 332997"/>
                  <a:gd name="connsiteX7" fmla="*/ 147168 w 283637"/>
                  <a:gd name="connsiteY7" fmla="*/ 260872 h 332997"/>
                  <a:gd name="connsiteX8" fmla="*/ 181605 w 283637"/>
                  <a:gd name="connsiteY8" fmla="*/ 253669 h 332997"/>
                  <a:gd name="connsiteX9" fmla="*/ 193458 w 283637"/>
                  <a:gd name="connsiteY9" fmla="*/ 234642 h 332997"/>
                  <a:gd name="connsiteX10" fmla="*/ 185343 w 283637"/>
                  <a:gd name="connsiteY10" fmla="*/ 217804 h 332997"/>
                  <a:gd name="connsiteX11" fmla="*/ 153308 w 283637"/>
                  <a:gd name="connsiteY11" fmla="*/ 206436 h 332997"/>
                  <a:gd name="connsiteX12" fmla="*/ 101638 w 283637"/>
                  <a:gd name="connsiteY12" fmla="*/ 194796 h 332997"/>
                  <a:gd name="connsiteX13" fmla="*/ 33434 w 283637"/>
                  <a:gd name="connsiteY13" fmla="*/ 162426 h 332997"/>
                  <a:gd name="connsiteX14" fmla="*/ 11367 w 283637"/>
                  <a:gd name="connsiteY14" fmla="*/ 102246 h 332997"/>
                  <a:gd name="connsiteX15" fmla="*/ 28783 w 283637"/>
                  <a:gd name="connsiteY15" fmla="*/ 49026 h 332997"/>
                  <a:gd name="connsiteX16" fmla="*/ 77839 w 283637"/>
                  <a:gd name="connsiteY16" fmla="*/ 13039 h 332997"/>
                  <a:gd name="connsiteX17" fmla="*/ 149782 w 283637"/>
                  <a:gd name="connsiteY17" fmla="*/ 0 h 332997"/>
                  <a:gd name="connsiteX18" fmla="*/ 216740 w 283637"/>
                  <a:gd name="connsiteY18" fmla="*/ 10395 h 332997"/>
                  <a:gd name="connsiteX19" fmla="*/ 275279 w 283637"/>
                  <a:gd name="connsiteY19" fmla="*/ 39664 h 332997"/>
                  <a:gd name="connsiteX20" fmla="*/ 276221 w 283637"/>
                  <a:gd name="connsiteY20" fmla="*/ 40363 h 332997"/>
                  <a:gd name="connsiteX21" fmla="*/ 249262 w 283637"/>
                  <a:gd name="connsiteY21" fmla="*/ 107808 h 332997"/>
                  <a:gd name="connsiteX22" fmla="*/ 247682 w 283637"/>
                  <a:gd name="connsiteY22" fmla="*/ 106714 h 332997"/>
                  <a:gd name="connsiteX23" fmla="*/ 149113 w 283637"/>
                  <a:gd name="connsiteY23" fmla="*/ 72125 h 332997"/>
                  <a:gd name="connsiteX24" fmla="*/ 114373 w 283637"/>
                  <a:gd name="connsiteY24" fmla="*/ 79663 h 332997"/>
                  <a:gd name="connsiteX25" fmla="*/ 102185 w 283637"/>
                  <a:gd name="connsiteY25" fmla="*/ 100300 h 332997"/>
                  <a:gd name="connsiteX26" fmla="*/ 109328 w 283637"/>
                  <a:gd name="connsiteY26" fmla="*/ 115224 h 332997"/>
                  <a:gd name="connsiteX27" fmla="*/ 135922 w 283637"/>
                  <a:gd name="connsiteY27" fmla="*/ 125953 h 332997"/>
                  <a:gd name="connsiteX28" fmla="*/ 189477 w 283637"/>
                  <a:gd name="connsiteY28" fmla="*/ 138202 h 332997"/>
                  <a:gd name="connsiteX29" fmla="*/ 260933 w 283637"/>
                  <a:gd name="connsiteY29" fmla="*/ 171878 h 332997"/>
                  <a:gd name="connsiteX30" fmla="*/ 283638 w 283637"/>
                  <a:gd name="connsiteY30" fmla="*/ 233335 h 332997"/>
                  <a:gd name="connsiteX31" fmla="*/ 246527 w 283637"/>
                  <a:gd name="connsiteY31" fmla="*/ 306585 h 332997"/>
                  <a:gd name="connsiteX32" fmla="*/ 145223 w 283637"/>
                  <a:gd name="connsiteY32" fmla="*/ 332997 h 33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83637" h="332997">
                    <a:moveTo>
                      <a:pt x="145223" y="332997"/>
                    </a:moveTo>
                    <a:cubicBezTo>
                      <a:pt x="115953" y="332997"/>
                      <a:pt x="88781" y="329624"/>
                      <a:pt x="64435" y="322937"/>
                    </a:cubicBezTo>
                    <a:cubicBezTo>
                      <a:pt x="40059" y="316250"/>
                      <a:pt x="18692" y="306494"/>
                      <a:pt x="972" y="293971"/>
                    </a:cubicBezTo>
                    <a:lnTo>
                      <a:pt x="0" y="293303"/>
                    </a:lnTo>
                    <a:lnTo>
                      <a:pt x="26960" y="223275"/>
                    </a:lnTo>
                    <a:lnTo>
                      <a:pt x="28540" y="224339"/>
                    </a:lnTo>
                    <a:cubicBezTo>
                      <a:pt x="45530" y="235828"/>
                      <a:pt x="64527" y="244885"/>
                      <a:pt x="84982" y="251268"/>
                    </a:cubicBezTo>
                    <a:cubicBezTo>
                      <a:pt x="105407" y="257650"/>
                      <a:pt x="126348" y="260872"/>
                      <a:pt x="147168" y="260872"/>
                    </a:cubicBezTo>
                    <a:cubicBezTo>
                      <a:pt x="161909" y="260872"/>
                      <a:pt x="173489" y="258441"/>
                      <a:pt x="181605" y="253669"/>
                    </a:cubicBezTo>
                    <a:cubicBezTo>
                      <a:pt x="189568" y="248988"/>
                      <a:pt x="193458" y="242757"/>
                      <a:pt x="193458" y="234642"/>
                    </a:cubicBezTo>
                    <a:cubicBezTo>
                      <a:pt x="193458" y="227317"/>
                      <a:pt x="190814" y="221816"/>
                      <a:pt x="185343" y="217804"/>
                    </a:cubicBezTo>
                    <a:cubicBezTo>
                      <a:pt x="179720" y="213640"/>
                      <a:pt x="168961" y="209841"/>
                      <a:pt x="153308" y="206436"/>
                    </a:cubicBezTo>
                    <a:lnTo>
                      <a:pt x="101638" y="194796"/>
                    </a:lnTo>
                    <a:cubicBezTo>
                      <a:pt x="70940" y="187896"/>
                      <a:pt x="47992" y="176985"/>
                      <a:pt x="33434" y="162426"/>
                    </a:cubicBezTo>
                    <a:cubicBezTo>
                      <a:pt x="18784" y="147776"/>
                      <a:pt x="11367" y="127533"/>
                      <a:pt x="11367" y="102246"/>
                    </a:cubicBezTo>
                    <a:cubicBezTo>
                      <a:pt x="11367" y="82216"/>
                      <a:pt x="17233" y="64283"/>
                      <a:pt x="28783" y="49026"/>
                    </a:cubicBezTo>
                    <a:cubicBezTo>
                      <a:pt x="40302" y="33829"/>
                      <a:pt x="56806" y="21701"/>
                      <a:pt x="77839" y="13039"/>
                    </a:cubicBezTo>
                    <a:cubicBezTo>
                      <a:pt x="98811" y="4377"/>
                      <a:pt x="123005" y="0"/>
                      <a:pt x="149782" y="0"/>
                    </a:cubicBezTo>
                    <a:cubicBezTo>
                      <a:pt x="172638" y="0"/>
                      <a:pt x="195160" y="3495"/>
                      <a:pt x="216740" y="10395"/>
                    </a:cubicBezTo>
                    <a:cubicBezTo>
                      <a:pt x="238351" y="17325"/>
                      <a:pt x="258076" y="27172"/>
                      <a:pt x="275279" y="39664"/>
                    </a:cubicBezTo>
                    <a:lnTo>
                      <a:pt x="276221" y="40363"/>
                    </a:lnTo>
                    <a:lnTo>
                      <a:pt x="249262" y="107808"/>
                    </a:lnTo>
                    <a:lnTo>
                      <a:pt x="247682" y="106714"/>
                    </a:lnTo>
                    <a:cubicBezTo>
                      <a:pt x="214521" y="83766"/>
                      <a:pt x="181331" y="72125"/>
                      <a:pt x="149113" y="72125"/>
                    </a:cubicBezTo>
                    <a:cubicBezTo>
                      <a:pt x="134403" y="72125"/>
                      <a:pt x="122701" y="74648"/>
                      <a:pt x="114373" y="79663"/>
                    </a:cubicBezTo>
                    <a:cubicBezTo>
                      <a:pt x="106167" y="84587"/>
                      <a:pt x="102185" y="91334"/>
                      <a:pt x="102185" y="100300"/>
                    </a:cubicBezTo>
                    <a:cubicBezTo>
                      <a:pt x="102185" y="106744"/>
                      <a:pt x="104525" y="111637"/>
                      <a:pt x="109328" y="115224"/>
                    </a:cubicBezTo>
                    <a:cubicBezTo>
                      <a:pt x="114312" y="118962"/>
                      <a:pt x="123248" y="122579"/>
                      <a:pt x="135922" y="125953"/>
                    </a:cubicBezTo>
                    <a:lnTo>
                      <a:pt x="189477" y="138202"/>
                    </a:lnTo>
                    <a:cubicBezTo>
                      <a:pt x="221907" y="145557"/>
                      <a:pt x="245949" y="156894"/>
                      <a:pt x="260933" y="171878"/>
                    </a:cubicBezTo>
                    <a:cubicBezTo>
                      <a:pt x="276009" y="186954"/>
                      <a:pt x="283638" y="207652"/>
                      <a:pt x="283638" y="233335"/>
                    </a:cubicBezTo>
                    <a:cubicBezTo>
                      <a:pt x="283638" y="264276"/>
                      <a:pt x="271146" y="288926"/>
                      <a:pt x="246527" y="306585"/>
                    </a:cubicBezTo>
                    <a:cubicBezTo>
                      <a:pt x="222029" y="324092"/>
                      <a:pt x="187957" y="332997"/>
                      <a:pt x="145223" y="332997"/>
                    </a:cubicBezTo>
                    <a:close/>
                  </a:path>
                </a:pathLst>
              </a:custGeom>
              <a:solidFill>
                <a:schemeClr val="tx1"/>
              </a:solidFill>
              <a:ln w="3031" cap="flat">
                <a:noFill/>
                <a:prstDash val="solid"/>
                <a:miter/>
              </a:ln>
            </p:spPr>
            <p:txBody>
              <a:bodyPr rtlCol="0" anchor="ctr"/>
              <a:lstStyle/>
              <a:p>
                <a:endParaRPr lang="en-US"/>
              </a:p>
            </p:txBody>
          </p:sp>
          <p:sp>
            <p:nvSpPr>
              <p:cNvPr id="807" name="Freeform 806">
                <a:extLst>
                  <a:ext uri="{FF2B5EF4-FFF2-40B4-BE49-F238E27FC236}">
                    <a16:creationId xmlns:a16="http://schemas.microsoft.com/office/drawing/2014/main" id="{B7FF27DA-4FFC-2BA8-C13B-48D28458FC7B}"/>
                  </a:ext>
                </a:extLst>
              </p:cNvPr>
              <p:cNvSpPr/>
              <p:nvPr/>
            </p:nvSpPr>
            <p:spPr>
              <a:xfrm>
                <a:off x="11175008" y="6158437"/>
                <a:ext cx="340869" cy="432902"/>
              </a:xfrm>
              <a:custGeom>
                <a:avLst/>
                <a:gdLst>
                  <a:gd name="connsiteX0" fmla="*/ 246679 w 340869"/>
                  <a:gd name="connsiteY0" fmla="*/ 0 h 432902"/>
                  <a:gd name="connsiteX1" fmla="*/ 170450 w 340869"/>
                  <a:gd name="connsiteY1" fmla="*/ 186042 h 432902"/>
                  <a:gd name="connsiteX2" fmla="*/ 94191 w 340869"/>
                  <a:gd name="connsiteY2" fmla="*/ 0 h 432902"/>
                  <a:gd name="connsiteX3" fmla="*/ 0 w 340869"/>
                  <a:gd name="connsiteY3" fmla="*/ 0 h 432902"/>
                  <a:gd name="connsiteX4" fmla="*/ 123339 w 340869"/>
                  <a:gd name="connsiteY4" fmla="*/ 301023 h 432902"/>
                  <a:gd name="connsiteX5" fmla="*/ 69299 w 340869"/>
                  <a:gd name="connsiteY5" fmla="*/ 432903 h 432902"/>
                  <a:gd name="connsiteX6" fmla="*/ 163490 w 340869"/>
                  <a:gd name="connsiteY6" fmla="*/ 432903 h 432902"/>
                  <a:gd name="connsiteX7" fmla="*/ 340870 w 340869"/>
                  <a:gd name="connsiteY7" fmla="*/ 0 h 432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0869" h="432902">
                    <a:moveTo>
                      <a:pt x="246679" y="0"/>
                    </a:moveTo>
                    <a:lnTo>
                      <a:pt x="170450" y="186042"/>
                    </a:lnTo>
                    <a:lnTo>
                      <a:pt x="94191" y="0"/>
                    </a:lnTo>
                    <a:lnTo>
                      <a:pt x="0" y="0"/>
                    </a:lnTo>
                    <a:lnTo>
                      <a:pt x="123339" y="301023"/>
                    </a:lnTo>
                    <a:lnTo>
                      <a:pt x="69299" y="432903"/>
                    </a:lnTo>
                    <a:lnTo>
                      <a:pt x="163490" y="432903"/>
                    </a:lnTo>
                    <a:lnTo>
                      <a:pt x="340870" y="0"/>
                    </a:lnTo>
                    <a:close/>
                  </a:path>
                </a:pathLst>
              </a:custGeom>
              <a:solidFill>
                <a:schemeClr val="tx1"/>
              </a:solidFill>
              <a:ln w="3031" cap="flat">
                <a:noFill/>
                <a:prstDash val="solid"/>
                <a:miter/>
              </a:ln>
            </p:spPr>
            <p:txBody>
              <a:bodyPr rtlCol="0" anchor="ctr"/>
              <a:lstStyle/>
              <a:p>
                <a:endParaRPr lang="en-US"/>
              </a:p>
            </p:txBody>
          </p:sp>
        </p:grpSp>
        <p:grpSp>
          <p:nvGrpSpPr>
            <p:cNvPr id="20" name="Graphic 43">
              <a:extLst>
                <a:ext uri="{FF2B5EF4-FFF2-40B4-BE49-F238E27FC236}">
                  <a16:creationId xmlns:a16="http://schemas.microsoft.com/office/drawing/2014/main" id="{5100BCB3-5C07-A2C6-5E98-B51F2E11CA91}"/>
                </a:ext>
              </a:extLst>
            </p:cNvPr>
            <p:cNvGrpSpPr/>
            <p:nvPr/>
          </p:nvGrpSpPr>
          <p:grpSpPr>
            <a:xfrm>
              <a:off x="1783068" y="2895600"/>
              <a:ext cx="8529943" cy="292099"/>
              <a:chOff x="1783068" y="2984570"/>
              <a:chExt cx="8529943" cy="292099"/>
            </a:xfrm>
            <a:solidFill>
              <a:srgbClr val="898A8D"/>
            </a:solidFill>
          </p:grpSpPr>
          <p:sp>
            <p:nvSpPr>
              <p:cNvPr id="46" name="Freeform 45">
                <a:extLst>
                  <a:ext uri="{FF2B5EF4-FFF2-40B4-BE49-F238E27FC236}">
                    <a16:creationId xmlns:a16="http://schemas.microsoft.com/office/drawing/2014/main" id="{E108D998-E29E-CACC-68A3-5A5D5E9D15AB}"/>
                  </a:ext>
                </a:extLst>
              </p:cNvPr>
              <p:cNvSpPr/>
              <p:nvPr/>
            </p:nvSpPr>
            <p:spPr>
              <a:xfrm>
                <a:off x="1783068" y="3001715"/>
                <a:ext cx="172084" cy="213359"/>
              </a:xfrm>
              <a:custGeom>
                <a:avLst/>
                <a:gdLst>
                  <a:gd name="connsiteX0" fmla="*/ 172085 w 172084"/>
                  <a:gd name="connsiteY0" fmla="*/ 74295 h 213359"/>
                  <a:gd name="connsiteX1" fmla="*/ 83185 w 172084"/>
                  <a:gd name="connsiteY1" fmla="*/ 148590 h 213359"/>
                  <a:gd name="connsiteX2" fmla="*/ 30480 w 172084"/>
                  <a:gd name="connsiteY2" fmla="*/ 148590 h 213359"/>
                  <a:gd name="connsiteX3" fmla="*/ 30480 w 172084"/>
                  <a:gd name="connsiteY3" fmla="*/ 213360 h 213359"/>
                  <a:gd name="connsiteX4" fmla="*/ 0 w 172084"/>
                  <a:gd name="connsiteY4" fmla="*/ 213360 h 213359"/>
                  <a:gd name="connsiteX5" fmla="*/ 0 w 172084"/>
                  <a:gd name="connsiteY5" fmla="*/ 0 h 213359"/>
                  <a:gd name="connsiteX6" fmla="*/ 83185 w 172084"/>
                  <a:gd name="connsiteY6" fmla="*/ 0 h 213359"/>
                  <a:gd name="connsiteX7" fmla="*/ 172085 w 172084"/>
                  <a:gd name="connsiteY7" fmla="*/ 74295 h 213359"/>
                  <a:gd name="connsiteX8" fmla="*/ 141605 w 172084"/>
                  <a:gd name="connsiteY8" fmla="*/ 74295 h 213359"/>
                  <a:gd name="connsiteX9" fmla="*/ 81915 w 172084"/>
                  <a:gd name="connsiteY9" fmla="*/ 26670 h 213359"/>
                  <a:gd name="connsiteX10" fmla="*/ 29845 w 172084"/>
                  <a:gd name="connsiteY10" fmla="*/ 26670 h 213359"/>
                  <a:gd name="connsiteX11" fmla="*/ 29845 w 172084"/>
                  <a:gd name="connsiteY11" fmla="*/ 122555 h 213359"/>
                  <a:gd name="connsiteX12" fmla="*/ 81915 w 172084"/>
                  <a:gd name="connsiteY12" fmla="*/ 122555 h 213359"/>
                  <a:gd name="connsiteX13" fmla="*/ 141605 w 172084"/>
                  <a:gd name="connsiteY13" fmla="*/ 74295 h 213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2084" h="213359">
                    <a:moveTo>
                      <a:pt x="172085" y="74295"/>
                    </a:moveTo>
                    <a:cubicBezTo>
                      <a:pt x="172085" y="120650"/>
                      <a:pt x="138430" y="148590"/>
                      <a:pt x="83185" y="148590"/>
                    </a:cubicBezTo>
                    <a:lnTo>
                      <a:pt x="30480" y="148590"/>
                    </a:lnTo>
                    <a:lnTo>
                      <a:pt x="30480" y="213360"/>
                    </a:lnTo>
                    <a:lnTo>
                      <a:pt x="0" y="213360"/>
                    </a:lnTo>
                    <a:lnTo>
                      <a:pt x="0" y="0"/>
                    </a:lnTo>
                    <a:lnTo>
                      <a:pt x="83185" y="0"/>
                    </a:lnTo>
                    <a:cubicBezTo>
                      <a:pt x="138430" y="0"/>
                      <a:pt x="172085" y="27940"/>
                      <a:pt x="172085" y="74295"/>
                    </a:cubicBezTo>
                    <a:close/>
                    <a:moveTo>
                      <a:pt x="141605" y="74295"/>
                    </a:moveTo>
                    <a:cubicBezTo>
                      <a:pt x="141605" y="43815"/>
                      <a:pt x="121285" y="26670"/>
                      <a:pt x="81915" y="26670"/>
                    </a:cubicBezTo>
                    <a:lnTo>
                      <a:pt x="29845" y="26670"/>
                    </a:lnTo>
                    <a:lnTo>
                      <a:pt x="29845" y="122555"/>
                    </a:lnTo>
                    <a:lnTo>
                      <a:pt x="81915" y="122555"/>
                    </a:lnTo>
                    <a:cubicBezTo>
                      <a:pt x="121285" y="122555"/>
                      <a:pt x="141605" y="104775"/>
                      <a:pt x="141605" y="74295"/>
                    </a:cubicBezTo>
                    <a:close/>
                  </a:path>
                </a:pathLst>
              </a:custGeom>
              <a:grpFill/>
              <a:ln w="6345"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88D05FC5-B3DA-80FB-5EF0-7547DA61A26C}"/>
                  </a:ext>
                </a:extLst>
              </p:cNvPr>
              <p:cNvSpPr/>
              <p:nvPr/>
            </p:nvSpPr>
            <p:spPr>
              <a:xfrm>
                <a:off x="1979918" y="3051880"/>
                <a:ext cx="167639" cy="165099"/>
              </a:xfrm>
              <a:custGeom>
                <a:avLst/>
                <a:gdLst>
                  <a:gd name="connsiteX0" fmla="*/ 0 w 167639"/>
                  <a:gd name="connsiteY0" fmla="*/ 82550 h 165099"/>
                  <a:gd name="connsiteX1" fmla="*/ 83820 w 167639"/>
                  <a:gd name="connsiteY1" fmla="*/ 0 h 165099"/>
                  <a:gd name="connsiteX2" fmla="*/ 167640 w 167639"/>
                  <a:gd name="connsiteY2" fmla="*/ 82550 h 165099"/>
                  <a:gd name="connsiteX3" fmla="*/ 83820 w 167639"/>
                  <a:gd name="connsiteY3" fmla="*/ 165100 h 165099"/>
                  <a:gd name="connsiteX4" fmla="*/ 0 w 167639"/>
                  <a:gd name="connsiteY4" fmla="*/ 82550 h 165099"/>
                  <a:gd name="connsiteX5" fmla="*/ 138430 w 167639"/>
                  <a:gd name="connsiteY5" fmla="*/ 82550 h 165099"/>
                  <a:gd name="connsiteX6" fmla="*/ 84455 w 167639"/>
                  <a:gd name="connsiteY6" fmla="*/ 26035 h 165099"/>
                  <a:gd name="connsiteX7" fmla="*/ 29845 w 167639"/>
                  <a:gd name="connsiteY7" fmla="*/ 82550 h 165099"/>
                  <a:gd name="connsiteX8" fmla="*/ 84455 w 167639"/>
                  <a:gd name="connsiteY8" fmla="*/ 139700 h 165099"/>
                  <a:gd name="connsiteX9" fmla="*/ 138430 w 167639"/>
                  <a:gd name="connsiteY9" fmla="*/ 82550 h 165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7639" h="165099">
                    <a:moveTo>
                      <a:pt x="0" y="82550"/>
                    </a:moveTo>
                    <a:cubicBezTo>
                      <a:pt x="0" y="34290"/>
                      <a:pt x="35560" y="0"/>
                      <a:pt x="83820" y="0"/>
                    </a:cubicBezTo>
                    <a:cubicBezTo>
                      <a:pt x="132080" y="0"/>
                      <a:pt x="167640" y="34290"/>
                      <a:pt x="167640" y="82550"/>
                    </a:cubicBezTo>
                    <a:cubicBezTo>
                      <a:pt x="167640" y="130810"/>
                      <a:pt x="132080" y="165100"/>
                      <a:pt x="83820" y="165100"/>
                    </a:cubicBezTo>
                    <a:cubicBezTo>
                      <a:pt x="35560" y="165100"/>
                      <a:pt x="0" y="130810"/>
                      <a:pt x="0" y="82550"/>
                    </a:cubicBezTo>
                    <a:close/>
                    <a:moveTo>
                      <a:pt x="138430" y="82550"/>
                    </a:moveTo>
                    <a:cubicBezTo>
                      <a:pt x="138430" y="48260"/>
                      <a:pt x="115570" y="26035"/>
                      <a:pt x="84455" y="26035"/>
                    </a:cubicBezTo>
                    <a:cubicBezTo>
                      <a:pt x="53340" y="26035"/>
                      <a:pt x="29845" y="48260"/>
                      <a:pt x="29845" y="82550"/>
                    </a:cubicBezTo>
                    <a:cubicBezTo>
                      <a:pt x="29845" y="116840"/>
                      <a:pt x="53340" y="139700"/>
                      <a:pt x="84455" y="139700"/>
                    </a:cubicBezTo>
                    <a:cubicBezTo>
                      <a:pt x="115570" y="139700"/>
                      <a:pt x="138430" y="116840"/>
                      <a:pt x="138430" y="82550"/>
                    </a:cubicBezTo>
                    <a:close/>
                  </a:path>
                </a:pathLst>
              </a:custGeom>
              <a:grpFill/>
              <a:ln w="6345"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9227A14C-3187-09F5-1981-B6600B07E1A6}"/>
                  </a:ext>
                </a:extLst>
              </p:cNvPr>
              <p:cNvSpPr/>
              <p:nvPr/>
            </p:nvSpPr>
            <p:spPr>
              <a:xfrm>
                <a:off x="2158353" y="3053784"/>
                <a:ext cx="269874" cy="161289"/>
              </a:xfrm>
              <a:custGeom>
                <a:avLst/>
                <a:gdLst>
                  <a:gd name="connsiteX0" fmla="*/ 269875 w 269874"/>
                  <a:gd name="connsiteY0" fmla="*/ 0 h 161289"/>
                  <a:gd name="connsiteX1" fmla="*/ 209550 w 269874"/>
                  <a:gd name="connsiteY1" fmla="*/ 161290 h 161289"/>
                  <a:gd name="connsiteX2" fmla="*/ 181610 w 269874"/>
                  <a:gd name="connsiteY2" fmla="*/ 161290 h 161289"/>
                  <a:gd name="connsiteX3" fmla="*/ 135255 w 269874"/>
                  <a:gd name="connsiteY3" fmla="*/ 38735 h 161289"/>
                  <a:gd name="connsiteX4" fmla="*/ 88265 w 269874"/>
                  <a:gd name="connsiteY4" fmla="*/ 161290 h 161289"/>
                  <a:gd name="connsiteX5" fmla="*/ 60325 w 269874"/>
                  <a:gd name="connsiteY5" fmla="*/ 161290 h 161289"/>
                  <a:gd name="connsiteX6" fmla="*/ 0 w 269874"/>
                  <a:gd name="connsiteY6" fmla="*/ 0 h 161289"/>
                  <a:gd name="connsiteX7" fmla="*/ 27940 w 269874"/>
                  <a:gd name="connsiteY7" fmla="*/ 0 h 161289"/>
                  <a:gd name="connsiteX8" fmla="*/ 74930 w 269874"/>
                  <a:gd name="connsiteY8" fmla="*/ 128905 h 161289"/>
                  <a:gd name="connsiteX9" fmla="*/ 123825 w 269874"/>
                  <a:gd name="connsiteY9" fmla="*/ 0 h 161289"/>
                  <a:gd name="connsiteX10" fmla="*/ 148590 w 269874"/>
                  <a:gd name="connsiteY10" fmla="*/ 0 h 161289"/>
                  <a:gd name="connsiteX11" fmla="*/ 196215 w 269874"/>
                  <a:gd name="connsiteY11" fmla="*/ 129540 h 161289"/>
                  <a:gd name="connsiteX12" fmla="*/ 244475 w 269874"/>
                  <a:gd name="connsiteY12" fmla="*/ 0 h 161289"/>
                  <a:gd name="connsiteX13" fmla="*/ 269875 w 269874"/>
                  <a:gd name="connsiteY13" fmla="*/ 0 h 161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9874" h="161289">
                    <a:moveTo>
                      <a:pt x="269875" y="0"/>
                    </a:moveTo>
                    <a:lnTo>
                      <a:pt x="209550" y="161290"/>
                    </a:lnTo>
                    <a:lnTo>
                      <a:pt x="181610" y="161290"/>
                    </a:lnTo>
                    <a:lnTo>
                      <a:pt x="135255" y="38735"/>
                    </a:lnTo>
                    <a:lnTo>
                      <a:pt x="88265" y="161290"/>
                    </a:lnTo>
                    <a:lnTo>
                      <a:pt x="60325" y="161290"/>
                    </a:lnTo>
                    <a:lnTo>
                      <a:pt x="0" y="0"/>
                    </a:lnTo>
                    <a:lnTo>
                      <a:pt x="27940" y="0"/>
                    </a:lnTo>
                    <a:lnTo>
                      <a:pt x="74930" y="128905"/>
                    </a:lnTo>
                    <a:lnTo>
                      <a:pt x="123825" y="0"/>
                    </a:lnTo>
                    <a:lnTo>
                      <a:pt x="148590" y="0"/>
                    </a:lnTo>
                    <a:lnTo>
                      <a:pt x="196215" y="129540"/>
                    </a:lnTo>
                    <a:lnTo>
                      <a:pt x="244475" y="0"/>
                    </a:lnTo>
                    <a:lnTo>
                      <a:pt x="269875" y="0"/>
                    </a:lnTo>
                    <a:close/>
                  </a:path>
                </a:pathLst>
              </a:custGeom>
              <a:grpFill/>
              <a:ln w="6345"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C25F02AD-9AC5-80DC-41E6-8105B4310DD3}"/>
                  </a:ext>
                </a:extLst>
              </p:cNvPr>
              <p:cNvSpPr/>
              <p:nvPr/>
            </p:nvSpPr>
            <p:spPr>
              <a:xfrm>
                <a:off x="2437752" y="3051244"/>
                <a:ext cx="161289" cy="165099"/>
              </a:xfrm>
              <a:custGeom>
                <a:avLst/>
                <a:gdLst>
                  <a:gd name="connsiteX0" fmla="*/ 160655 w 161289"/>
                  <a:gd name="connsiteY0" fmla="*/ 92710 h 165099"/>
                  <a:gd name="connsiteX1" fmla="*/ 29845 w 161289"/>
                  <a:gd name="connsiteY1" fmla="*/ 92710 h 165099"/>
                  <a:gd name="connsiteX2" fmla="*/ 88265 w 161289"/>
                  <a:gd name="connsiteY2" fmla="*/ 139700 h 165099"/>
                  <a:gd name="connsiteX3" fmla="*/ 134620 w 161289"/>
                  <a:gd name="connsiteY3" fmla="*/ 120015 h 165099"/>
                  <a:gd name="connsiteX4" fmla="*/ 150495 w 161289"/>
                  <a:gd name="connsiteY4" fmla="*/ 139065 h 165099"/>
                  <a:gd name="connsiteX5" fmla="*/ 86995 w 161289"/>
                  <a:gd name="connsiteY5" fmla="*/ 165100 h 165099"/>
                  <a:gd name="connsiteX6" fmla="*/ 0 w 161289"/>
                  <a:gd name="connsiteY6" fmla="*/ 82550 h 165099"/>
                  <a:gd name="connsiteX7" fmla="*/ 81280 w 161289"/>
                  <a:gd name="connsiteY7" fmla="*/ 0 h 165099"/>
                  <a:gd name="connsiteX8" fmla="*/ 161290 w 161289"/>
                  <a:gd name="connsiteY8" fmla="*/ 83185 h 165099"/>
                  <a:gd name="connsiteX9" fmla="*/ 160655 w 161289"/>
                  <a:gd name="connsiteY9" fmla="*/ 92710 h 165099"/>
                  <a:gd name="connsiteX10" fmla="*/ 29845 w 161289"/>
                  <a:gd name="connsiteY10" fmla="*/ 71755 h 165099"/>
                  <a:gd name="connsiteX11" fmla="*/ 133350 w 161289"/>
                  <a:gd name="connsiteY11" fmla="*/ 71755 h 165099"/>
                  <a:gd name="connsiteX12" fmla="*/ 81280 w 161289"/>
                  <a:gd name="connsiteY12" fmla="*/ 25400 h 165099"/>
                  <a:gd name="connsiteX13" fmla="*/ 29845 w 161289"/>
                  <a:gd name="connsiteY13" fmla="*/ 71755 h 165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1289" h="165099">
                    <a:moveTo>
                      <a:pt x="160655" y="92710"/>
                    </a:moveTo>
                    <a:lnTo>
                      <a:pt x="29845" y="92710"/>
                    </a:lnTo>
                    <a:cubicBezTo>
                      <a:pt x="33655" y="121285"/>
                      <a:pt x="56515" y="139700"/>
                      <a:pt x="88265" y="139700"/>
                    </a:cubicBezTo>
                    <a:cubicBezTo>
                      <a:pt x="107315" y="139700"/>
                      <a:pt x="123190" y="133350"/>
                      <a:pt x="134620" y="120015"/>
                    </a:cubicBezTo>
                    <a:lnTo>
                      <a:pt x="150495" y="139065"/>
                    </a:lnTo>
                    <a:cubicBezTo>
                      <a:pt x="135890" y="156210"/>
                      <a:pt x="113665" y="165100"/>
                      <a:pt x="86995" y="165100"/>
                    </a:cubicBezTo>
                    <a:cubicBezTo>
                      <a:pt x="34925" y="165100"/>
                      <a:pt x="0" y="130810"/>
                      <a:pt x="0" y="82550"/>
                    </a:cubicBezTo>
                    <a:cubicBezTo>
                      <a:pt x="0" y="34925"/>
                      <a:pt x="34290" y="0"/>
                      <a:pt x="81280" y="0"/>
                    </a:cubicBezTo>
                    <a:cubicBezTo>
                      <a:pt x="128270" y="0"/>
                      <a:pt x="161290" y="33655"/>
                      <a:pt x="161290" y="83185"/>
                    </a:cubicBezTo>
                    <a:cubicBezTo>
                      <a:pt x="161290" y="86360"/>
                      <a:pt x="161290" y="90170"/>
                      <a:pt x="160655" y="92710"/>
                    </a:cubicBezTo>
                    <a:close/>
                    <a:moveTo>
                      <a:pt x="29845" y="71755"/>
                    </a:moveTo>
                    <a:lnTo>
                      <a:pt x="133350" y="71755"/>
                    </a:lnTo>
                    <a:cubicBezTo>
                      <a:pt x="130175" y="44450"/>
                      <a:pt x="109855" y="25400"/>
                      <a:pt x="81280" y="25400"/>
                    </a:cubicBezTo>
                    <a:cubicBezTo>
                      <a:pt x="53340" y="25400"/>
                      <a:pt x="33020" y="44450"/>
                      <a:pt x="29845" y="71755"/>
                    </a:cubicBezTo>
                    <a:close/>
                  </a:path>
                </a:pathLst>
              </a:custGeom>
              <a:grpFill/>
              <a:ln w="6345"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7DF2B20C-B98A-408C-873F-18DE5CD6502D}"/>
                  </a:ext>
                </a:extLst>
              </p:cNvPr>
              <p:cNvSpPr/>
              <p:nvPr/>
            </p:nvSpPr>
            <p:spPr>
              <a:xfrm>
                <a:off x="2639682" y="3051880"/>
                <a:ext cx="86994" cy="163829"/>
              </a:xfrm>
              <a:custGeom>
                <a:avLst/>
                <a:gdLst>
                  <a:gd name="connsiteX0" fmla="*/ 86995 w 86994"/>
                  <a:gd name="connsiteY0" fmla="*/ 0 h 163829"/>
                  <a:gd name="connsiteX1" fmla="*/ 86995 w 86994"/>
                  <a:gd name="connsiteY1" fmla="*/ 28575 h 163829"/>
                  <a:gd name="connsiteX2" fmla="*/ 80010 w 86994"/>
                  <a:gd name="connsiteY2" fmla="*/ 28575 h 163829"/>
                  <a:gd name="connsiteX3" fmla="*/ 29210 w 86994"/>
                  <a:gd name="connsiteY3" fmla="*/ 83185 h 163829"/>
                  <a:gd name="connsiteX4" fmla="*/ 29210 w 86994"/>
                  <a:gd name="connsiteY4" fmla="*/ 163830 h 163829"/>
                  <a:gd name="connsiteX5" fmla="*/ 0 w 86994"/>
                  <a:gd name="connsiteY5" fmla="*/ 163830 h 163829"/>
                  <a:gd name="connsiteX6" fmla="*/ 0 w 86994"/>
                  <a:gd name="connsiteY6" fmla="*/ 2540 h 163829"/>
                  <a:gd name="connsiteX7" fmla="*/ 27940 w 86994"/>
                  <a:gd name="connsiteY7" fmla="*/ 2540 h 163829"/>
                  <a:gd name="connsiteX8" fmla="*/ 27940 w 86994"/>
                  <a:gd name="connsiteY8" fmla="*/ 29845 h 163829"/>
                  <a:gd name="connsiteX9" fmla="*/ 86995 w 86994"/>
                  <a:gd name="connsiteY9" fmla="*/ 0 h 163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994" h="163829">
                    <a:moveTo>
                      <a:pt x="86995" y="0"/>
                    </a:moveTo>
                    <a:lnTo>
                      <a:pt x="86995" y="28575"/>
                    </a:lnTo>
                    <a:cubicBezTo>
                      <a:pt x="84455" y="28575"/>
                      <a:pt x="82550" y="28575"/>
                      <a:pt x="80010" y="28575"/>
                    </a:cubicBezTo>
                    <a:cubicBezTo>
                      <a:pt x="48895" y="28575"/>
                      <a:pt x="29210" y="47625"/>
                      <a:pt x="29210" y="83185"/>
                    </a:cubicBezTo>
                    <a:lnTo>
                      <a:pt x="29210" y="163830"/>
                    </a:lnTo>
                    <a:lnTo>
                      <a:pt x="0" y="163830"/>
                    </a:lnTo>
                    <a:lnTo>
                      <a:pt x="0" y="2540"/>
                    </a:lnTo>
                    <a:lnTo>
                      <a:pt x="27940" y="2540"/>
                    </a:lnTo>
                    <a:lnTo>
                      <a:pt x="27940" y="29845"/>
                    </a:lnTo>
                    <a:cubicBezTo>
                      <a:pt x="38735" y="10160"/>
                      <a:pt x="58420" y="0"/>
                      <a:pt x="86995" y="0"/>
                    </a:cubicBezTo>
                    <a:close/>
                  </a:path>
                </a:pathLst>
              </a:custGeom>
              <a:grpFill/>
              <a:ln w="6345"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B7EF83E8-809D-B261-0D6A-F8AFB79220ED}"/>
                  </a:ext>
                </a:extLst>
              </p:cNvPr>
              <p:cNvSpPr/>
              <p:nvPr/>
            </p:nvSpPr>
            <p:spPr>
              <a:xfrm>
                <a:off x="2757792" y="2984570"/>
                <a:ext cx="39370" cy="230504"/>
              </a:xfrm>
              <a:custGeom>
                <a:avLst/>
                <a:gdLst>
                  <a:gd name="connsiteX0" fmla="*/ 0 w 39370"/>
                  <a:gd name="connsiteY0" fmla="*/ 19050 h 230504"/>
                  <a:gd name="connsiteX1" fmla="*/ 19685 w 39370"/>
                  <a:gd name="connsiteY1" fmla="*/ 0 h 230504"/>
                  <a:gd name="connsiteX2" fmla="*/ 39370 w 39370"/>
                  <a:gd name="connsiteY2" fmla="*/ 18415 h 230504"/>
                  <a:gd name="connsiteX3" fmla="*/ 19685 w 39370"/>
                  <a:gd name="connsiteY3" fmla="*/ 38100 h 230504"/>
                  <a:gd name="connsiteX4" fmla="*/ 0 w 39370"/>
                  <a:gd name="connsiteY4" fmla="*/ 19050 h 230504"/>
                  <a:gd name="connsiteX5" fmla="*/ 5080 w 39370"/>
                  <a:gd name="connsiteY5" fmla="*/ 69215 h 230504"/>
                  <a:gd name="connsiteX6" fmla="*/ 34290 w 39370"/>
                  <a:gd name="connsiteY6" fmla="*/ 69215 h 230504"/>
                  <a:gd name="connsiteX7" fmla="*/ 34290 w 39370"/>
                  <a:gd name="connsiteY7" fmla="*/ 230505 h 230504"/>
                  <a:gd name="connsiteX8" fmla="*/ 5080 w 39370"/>
                  <a:gd name="connsiteY8" fmla="*/ 230505 h 230504"/>
                  <a:gd name="connsiteX9" fmla="*/ 5080 w 39370"/>
                  <a:gd name="connsiteY9" fmla="*/ 69215 h 230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370" h="230504">
                    <a:moveTo>
                      <a:pt x="0" y="19050"/>
                    </a:moveTo>
                    <a:cubicBezTo>
                      <a:pt x="0" y="8255"/>
                      <a:pt x="8255" y="0"/>
                      <a:pt x="19685" y="0"/>
                    </a:cubicBezTo>
                    <a:cubicBezTo>
                      <a:pt x="31115" y="0"/>
                      <a:pt x="39370" y="8255"/>
                      <a:pt x="39370" y="18415"/>
                    </a:cubicBezTo>
                    <a:cubicBezTo>
                      <a:pt x="39370" y="29210"/>
                      <a:pt x="31115" y="38100"/>
                      <a:pt x="19685" y="38100"/>
                    </a:cubicBezTo>
                    <a:cubicBezTo>
                      <a:pt x="8255" y="38100"/>
                      <a:pt x="0" y="29845"/>
                      <a:pt x="0" y="19050"/>
                    </a:cubicBezTo>
                    <a:close/>
                    <a:moveTo>
                      <a:pt x="5080" y="69215"/>
                    </a:moveTo>
                    <a:lnTo>
                      <a:pt x="34290" y="69215"/>
                    </a:lnTo>
                    <a:lnTo>
                      <a:pt x="34290" y="230505"/>
                    </a:lnTo>
                    <a:lnTo>
                      <a:pt x="5080" y="230505"/>
                    </a:lnTo>
                    <a:lnTo>
                      <a:pt x="5080" y="69215"/>
                    </a:lnTo>
                    <a:close/>
                  </a:path>
                </a:pathLst>
              </a:custGeom>
              <a:grpFill/>
              <a:ln w="6345"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id="{10D9123E-A01B-BAEF-40F7-B1D0EAE82064}"/>
                  </a:ext>
                </a:extLst>
              </p:cNvPr>
              <p:cNvSpPr/>
              <p:nvPr/>
            </p:nvSpPr>
            <p:spPr>
              <a:xfrm>
                <a:off x="2847327" y="3051880"/>
                <a:ext cx="153669" cy="163194"/>
              </a:xfrm>
              <a:custGeom>
                <a:avLst/>
                <a:gdLst>
                  <a:gd name="connsiteX0" fmla="*/ 153670 w 153669"/>
                  <a:gd name="connsiteY0" fmla="*/ 70485 h 163194"/>
                  <a:gd name="connsiteX1" fmla="*/ 153670 w 153669"/>
                  <a:gd name="connsiteY1" fmla="*/ 163195 h 163194"/>
                  <a:gd name="connsiteX2" fmla="*/ 124460 w 153669"/>
                  <a:gd name="connsiteY2" fmla="*/ 163195 h 163194"/>
                  <a:gd name="connsiteX3" fmla="*/ 124460 w 153669"/>
                  <a:gd name="connsiteY3" fmla="*/ 73660 h 163194"/>
                  <a:gd name="connsiteX4" fmla="*/ 80645 w 153669"/>
                  <a:gd name="connsiteY4" fmla="*/ 26670 h 163194"/>
                  <a:gd name="connsiteX5" fmla="*/ 29210 w 153669"/>
                  <a:gd name="connsiteY5" fmla="*/ 80010 h 163194"/>
                  <a:gd name="connsiteX6" fmla="*/ 29210 w 153669"/>
                  <a:gd name="connsiteY6" fmla="*/ 163195 h 163194"/>
                  <a:gd name="connsiteX7" fmla="*/ 0 w 153669"/>
                  <a:gd name="connsiteY7" fmla="*/ 163195 h 163194"/>
                  <a:gd name="connsiteX8" fmla="*/ 0 w 153669"/>
                  <a:gd name="connsiteY8" fmla="*/ 1905 h 163194"/>
                  <a:gd name="connsiteX9" fmla="*/ 27940 w 153669"/>
                  <a:gd name="connsiteY9" fmla="*/ 1905 h 163194"/>
                  <a:gd name="connsiteX10" fmla="*/ 27940 w 153669"/>
                  <a:gd name="connsiteY10" fmla="*/ 26035 h 163194"/>
                  <a:gd name="connsiteX11" fmla="*/ 86360 w 153669"/>
                  <a:gd name="connsiteY11" fmla="*/ 0 h 163194"/>
                  <a:gd name="connsiteX12" fmla="*/ 153670 w 153669"/>
                  <a:gd name="connsiteY12" fmla="*/ 70485 h 163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3669" h="163194">
                    <a:moveTo>
                      <a:pt x="153670" y="70485"/>
                    </a:moveTo>
                    <a:lnTo>
                      <a:pt x="153670" y="163195"/>
                    </a:lnTo>
                    <a:lnTo>
                      <a:pt x="124460" y="163195"/>
                    </a:lnTo>
                    <a:lnTo>
                      <a:pt x="124460" y="73660"/>
                    </a:lnTo>
                    <a:cubicBezTo>
                      <a:pt x="124460" y="41910"/>
                      <a:pt x="108585" y="26670"/>
                      <a:pt x="80645" y="26670"/>
                    </a:cubicBezTo>
                    <a:cubicBezTo>
                      <a:pt x="49530" y="26670"/>
                      <a:pt x="29210" y="45085"/>
                      <a:pt x="29210" y="80010"/>
                    </a:cubicBezTo>
                    <a:lnTo>
                      <a:pt x="29210" y="163195"/>
                    </a:lnTo>
                    <a:lnTo>
                      <a:pt x="0" y="163195"/>
                    </a:lnTo>
                    <a:lnTo>
                      <a:pt x="0" y="1905"/>
                    </a:lnTo>
                    <a:lnTo>
                      <a:pt x="27940" y="1905"/>
                    </a:lnTo>
                    <a:lnTo>
                      <a:pt x="27940" y="26035"/>
                    </a:lnTo>
                    <a:cubicBezTo>
                      <a:pt x="40005" y="9525"/>
                      <a:pt x="60325" y="0"/>
                      <a:pt x="86360" y="0"/>
                    </a:cubicBezTo>
                    <a:cubicBezTo>
                      <a:pt x="125730" y="0"/>
                      <a:pt x="153670" y="22860"/>
                      <a:pt x="153670" y="70485"/>
                    </a:cubicBezTo>
                    <a:close/>
                  </a:path>
                </a:pathLst>
              </a:custGeom>
              <a:grpFill/>
              <a:ln w="6345"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221938DF-EF2A-E8F3-39CD-12CB2B7E223C}"/>
                  </a:ext>
                </a:extLst>
              </p:cNvPr>
              <p:cNvSpPr/>
              <p:nvPr/>
            </p:nvSpPr>
            <p:spPr>
              <a:xfrm>
                <a:off x="3041001" y="3052515"/>
                <a:ext cx="169544" cy="224154"/>
              </a:xfrm>
              <a:custGeom>
                <a:avLst/>
                <a:gdLst>
                  <a:gd name="connsiteX0" fmla="*/ 169545 w 169544"/>
                  <a:gd name="connsiteY0" fmla="*/ 1270 h 224154"/>
                  <a:gd name="connsiteX1" fmla="*/ 169545 w 169544"/>
                  <a:gd name="connsiteY1" fmla="*/ 140970 h 224154"/>
                  <a:gd name="connsiteX2" fmla="*/ 85725 w 169544"/>
                  <a:gd name="connsiteY2" fmla="*/ 224155 h 224154"/>
                  <a:gd name="connsiteX3" fmla="*/ 8890 w 169544"/>
                  <a:gd name="connsiteY3" fmla="*/ 200025 h 224154"/>
                  <a:gd name="connsiteX4" fmla="*/ 22860 w 169544"/>
                  <a:gd name="connsiteY4" fmla="*/ 177165 h 224154"/>
                  <a:gd name="connsiteX5" fmla="*/ 85090 w 169544"/>
                  <a:gd name="connsiteY5" fmla="*/ 198120 h 224154"/>
                  <a:gd name="connsiteX6" fmla="*/ 140335 w 169544"/>
                  <a:gd name="connsiteY6" fmla="*/ 144145 h 224154"/>
                  <a:gd name="connsiteX7" fmla="*/ 140335 w 169544"/>
                  <a:gd name="connsiteY7" fmla="*/ 131445 h 224154"/>
                  <a:gd name="connsiteX8" fmla="*/ 81915 w 169544"/>
                  <a:gd name="connsiteY8" fmla="*/ 156210 h 224154"/>
                  <a:gd name="connsiteX9" fmla="*/ 0 w 169544"/>
                  <a:gd name="connsiteY9" fmla="*/ 78105 h 224154"/>
                  <a:gd name="connsiteX10" fmla="*/ 81915 w 169544"/>
                  <a:gd name="connsiteY10" fmla="*/ 0 h 224154"/>
                  <a:gd name="connsiteX11" fmla="*/ 141605 w 169544"/>
                  <a:gd name="connsiteY11" fmla="*/ 26670 h 224154"/>
                  <a:gd name="connsiteX12" fmla="*/ 141605 w 169544"/>
                  <a:gd name="connsiteY12" fmla="*/ 1905 h 224154"/>
                  <a:gd name="connsiteX13" fmla="*/ 169545 w 169544"/>
                  <a:gd name="connsiteY13" fmla="*/ 1905 h 224154"/>
                  <a:gd name="connsiteX14" fmla="*/ 140970 w 169544"/>
                  <a:gd name="connsiteY14" fmla="*/ 77470 h 224154"/>
                  <a:gd name="connsiteX15" fmla="*/ 85725 w 169544"/>
                  <a:gd name="connsiteY15" fmla="*/ 24765 h 224154"/>
                  <a:gd name="connsiteX16" fmla="*/ 29845 w 169544"/>
                  <a:gd name="connsiteY16" fmla="*/ 77470 h 224154"/>
                  <a:gd name="connsiteX17" fmla="*/ 85725 w 169544"/>
                  <a:gd name="connsiteY17" fmla="*/ 130175 h 224154"/>
                  <a:gd name="connsiteX18" fmla="*/ 140970 w 169544"/>
                  <a:gd name="connsiteY18" fmla="*/ 77470 h 224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9544" h="224154">
                    <a:moveTo>
                      <a:pt x="169545" y="1270"/>
                    </a:moveTo>
                    <a:lnTo>
                      <a:pt x="169545" y="140970"/>
                    </a:lnTo>
                    <a:cubicBezTo>
                      <a:pt x="169545" y="198120"/>
                      <a:pt x="140335" y="224155"/>
                      <a:pt x="85725" y="224155"/>
                    </a:cubicBezTo>
                    <a:cubicBezTo>
                      <a:pt x="55880" y="224155"/>
                      <a:pt x="26035" y="215900"/>
                      <a:pt x="8890" y="200025"/>
                    </a:cubicBezTo>
                    <a:lnTo>
                      <a:pt x="22860" y="177165"/>
                    </a:lnTo>
                    <a:cubicBezTo>
                      <a:pt x="38100" y="189865"/>
                      <a:pt x="60960" y="198120"/>
                      <a:pt x="85090" y="198120"/>
                    </a:cubicBezTo>
                    <a:cubicBezTo>
                      <a:pt x="123190" y="198120"/>
                      <a:pt x="140335" y="180340"/>
                      <a:pt x="140335" y="144145"/>
                    </a:cubicBezTo>
                    <a:lnTo>
                      <a:pt x="140335" y="131445"/>
                    </a:lnTo>
                    <a:cubicBezTo>
                      <a:pt x="126365" y="147955"/>
                      <a:pt x="105410" y="156210"/>
                      <a:pt x="81915" y="156210"/>
                    </a:cubicBezTo>
                    <a:cubicBezTo>
                      <a:pt x="35560" y="156210"/>
                      <a:pt x="0" y="124460"/>
                      <a:pt x="0" y="78105"/>
                    </a:cubicBezTo>
                    <a:cubicBezTo>
                      <a:pt x="0" y="31750"/>
                      <a:pt x="35560" y="0"/>
                      <a:pt x="81915" y="0"/>
                    </a:cubicBezTo>
                    <a:cubicBezTo>
                      <a:pt x="106045" y="0"/>
                      <a:pt x="127635" y="8890"/>
                      <a:pt x="141605" y="26670"/>
                    </a:cubicBezTo>
                    <a:lnTo>
                      <a:pt x="141605" y="1905"/>
                    </a:lnTo>
                    <a:lnTo>
                      <a:pt x="169545" y="1905"/>
                    </a:lnTo>
                    <a:close/>
                    <a:moveTo>
                      <a:pt x="140970" y="77470"/>
                    </a:moveTo>
                    <a:cubicBezTo>
                      <a:pt x="140970" y="46355"/>
                      <a:pt x="118110" y="24765"/>
                      <a:pt x="85725" y="24765"/>
                    </a:cubicBezTo>
                    <a:cubicBezTo>
                      <a:pt x="53340" y="24765"/>
                      <a:pt x="29845" y="45720"/>
                      <a:pt x="29845" y="77470"/>
                    </a:cubicBezTo>
                    <a:cubicBezTo>
                      <a:pt x="29845" y="108585"/>
                      <a:pt x="52705" y="130175"/>
                      <a:pt x="85725" y="130175"/>
                    </a:cubicBezTo>
                    <a:cubicBezTo>
                      <a:pt x="118110" y="130175"/>
                      <a:pt x="140970" y="108585"/>
                      <a:pt x="140970" y="77470"/>
                    </a:cubicBezTo>
                    <a:close/>
                  </a:path>
                </a:pathLst>
              </a:custGeom>
              <a:grpFill/>
              <a:ln w="6345"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0647AF7E-B6D0-8993-100A-562C670D1504}"/>
                  </a:ext>
                </a:extLst>
              </p:cNvPr>
              <p:cNvSpPr/>
              <p:nvPr/>
            </p:nvSpPr>
            <p:spPr>
              <a:xfrm>
                <a:off x="3352786" y="3001715"/>
                <a:ext cx="30479" cy="213359"/>
              </a:xfrm>
              <a:custGeom>
                <a:avLst/>
                <a:gdLst>
                  <a:gd name="connsiteX0" fmla="*/ 0 w 30479"/>
                  <a:gd name="connsiteY0" fmla="*/ 0 h 213359"/>
                  <a:gd name="connsiteX1" fmla="*/ 30480 w 30479"/>
                  <a:gd name="connsiteY1" fmla="*/ 0 h 213359"/>
                  <a:gd name="connsiteX2" fmla="*/ 30480 w 30479"/>
                  <a:gd name="connsiteY2" fmla="*/ 213360 h 213359"/>
                  <a:gd name="connsiteX3" fmla="*/ 0 w 30479"/>
                  <a:gd name="connsiteY3" fmla="*/ 213360 h 213359"/>
                  <a:gd name="connsiteX4" fmla="*/ 0 w 30479"/>
                  <a:gd name="connsiteY4" fmla="*/ 0 h 2133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79" h="213359">
                    <a:moveTo>
                      <a:pt x="0" y="0"/>
                    </a:moveTo>
                    <a:lnTo>
                      <a:pt x="30480" y="0"/>
                    </a:lnTo>
                    <a:lnTo>
                      <a:pt x="30480" y="213360"/>
                    </a:lnTo>
                    <a:lnTo>
                      <a:pt x="0" y="213360"/>
                    </a:lnTo>
                    <a:lnTo>
                      <a:pt x="0" y="0"/>
                    </a:lnTo>
                    <a:close/>
                  </a:path>
                </a:pathLst>
              </a:custGeom>
              <a:grpFill/>
              <a:ln w="6345"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B32D754C-D96E-211C-F8E6-50ABC15341DD}"/>
                  </a:ext>
                </a:extLst>
              </p:cNvPr>
              <p:cNvSpPr/>
              <p:nvPr/>
            </p:nvSpPr>
            <p:spPr>
              <a:xfrm>
                <a:off x="3442321" y="3051880"/>
                <a:ext cx="153669" cy="163194"/>
              </a:xfrm>
              <a:custGeom>
                <a:avLst/>
                <a:gdLst>
                  <a:gd name="connsiteX0" fmla="*/ 153670 w 153669"/>
                  <a:gd name="connsiteY0" fmla="*/ 70485 h 163194"/>
                  <a:gd name="connsiteX1" fmla="*/ 153670 w 153669"/>
                  <a:gd name="connsiteY1" fmla="*/ 163195 h 163194"/>
                  <a:gd name="connsiteX2" fmla="*/ 124460 w 153669"/>
                  <a:gd name="connsiteY2" fmla="*/ 163195 h 163194"/>
                  <a:gd name="connsiteX3" fmla="*/ 124460 w 153669"/>
                  <a:gd name="connsiteY3" fmla="*/ 73660 h 163194"/>
                  <a:gd name="connsiteX4" fmla="*/ 80645 w 153669"/>
                  <a:gd name="connsiteY4" fmla="*/ 26670 h 163194"/>
                  <a:gd name="connsiteX5" fmla="*/ 29210 w 153669"/>
                  <a:gd name="connsiteY5" fmla="*/ 80010 h 163194"/>
                  <a:gd name="connsiteX6" fmla="*/ 29210 w 153669"/>
                  <a:gd name="connsiteY6" fmla="*/ 163195 h 163194"/>
                  <a:gd name="connsiteX7" fmla="*/ 0 w 153669"/>
                  <a:gd name="connsiteY7" fmla="*/ 163195 h 163194"/>
                  <a:gd name="connsiteX8" fmla="*/ 0 w 153669"/>
                  <a:gd name="connsiteY8" fmla="*/ 1905 h 163194"/>
                  <a:gd name="connsiteX9" fmla="*/ 27940 w 153669"/>
                  <a:gd name="connsiteY9" fmla="*/ 1905 h 163194"/>
                  <a:gd name="connsiteX10" fmla="*/ 27940 w 153669"/>
                  <a:gd name="connsiteY10" fmla="*/ 26035 h 163194"/>
                  <a:gd name="connsiteX11" fmla="*/ 86360 w 153669"/>
                  <a:gd name="connsiteY11" fmla="*/ 0 h 163194"/>
                  <a:gd name="connsiteX12" fmla="*/ 153670 w 153669"/>
                  <a:gd name="connsiteY12" fmla="*/ 70485 h 163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3669" h="163194">
                    <a:moveTo>
                      <a:pt x="153670" y="70485"/>
                    </a:moveTo>
                    <a:lnTo>
                      <a:pt x="153670" y="163195"/>
                    </a:lnTo>
                    <a:lnTo>
                      <a:pt x="124460" y="163195"/>
                    </a:lnTo>
                    <a:lnTo>
                      <a:pt x="124460" y="73660"/>
                    </a:lnTo>
                    <a:cubicBezTo>
                      <a:pt x="124460" y="41910"/>
                      <a:pt x="108585" y="26670"/>
                      <a:pt x="80645" y="26670"/>
                    </a:cubicBezTo>
                    <a:cubicBezTo>
                      <a:pt x="49530" y="26670"/>
                      <a:pt x="29210" y="45085"/>
                      <a:pt x="29210" y="80010"/>
                    </a:cubicBezTo>
                    <a:lnTo>
                      <a:pt x="29210" y="163195"/>
                    </a:lnTo>
                    <a:lnTo>
                      <a:pt x="0" y="163195"/>
                    </a:lnTo>
                    <a:lnTo>
                      <a:pt x="0" y="1905"/>
                    </a:lnTo>
                    <a:lnTo>
                      <a:pt x="27940" y="1905"/>
                    </a:lnTo>
                    <a:lnTo>
                      <a:pt x="27940" y="26035"/>
                    </a:lnTo>
                    <a:cubicBezTo>
                      <a:pt x="40005" y="9525"/>
                      <a:pt x="60325" y="0"/>
                      <a:pt x="86360" y="0"/>
                    </a:cubicBezTo>
                    <a:cubicBezTo>
                      <a:pt x="126365" y="0"/>
                      <a:pt x="153670" y="22860"/>
                      <a:pt x="153670" y="70485"/>
                    </a:cubicBezTo>
                    <a:close/>
                  </a:path>
                </a:pathLst>
              </a:custGeom>
              <a:grpFill/>
              <a:ln w="6345" cap="flat">
                <a:noFill/>
                <a:prstDash val="solid"/>
                <a:miter/>
              </a:ln>
            </p:spPr>
            <p:txBody>
              <a:bodyPr rtlCol="0" anchor="ctr"/>
              <a:lstStyle/>
              <a:p>
                <a:endParaRPr lang="en-US"/>
              </a:p>
            </p:txBody>
          </p:sp>
          <p:sp>
            <p:nvSpPr>
              <p:cNvPr id="56" name="Freeform 55">
                <a:extLst>
                  <a:ext uri="{FF2B5EF4-FFF2-40B4-BE49-F238E27FC236}">
                    <a16:creationId xmlns:a16="http://schemas.microsoft.com/office/drawing/2014/main" id="{033E64B6-BDD2-B1DA-4B91-51C24B92A30E}"/>
                  </a:ext>
                </a:extLst>
              </p:cNvPr>
              <p:cNvSpPr/>
              <p:nvPr/>
            </p:nvSpPr>
            <p:spPr>
              <a:xfrm>
                <a:off x="3649966" y="3051880"/>
                <a:ext cx="153669" cy="163194"/>
              </a:xfrm>
              <a:custGeom>
                <a:avLst/>
                <a:gdLst>
                  <a:gd name="connsiteX0" fmla="*/ 153670 w 153669"/>
                  <a:gd name="connsiteY0" fmla="*/ 70485 h 163194"/>
                  <a:gd name="connsiteX1" fmla="*/ 153670 w 153669"/>
                  <a:gd name="connsiteY1" fmla="*/ 163195 h 163194"/>
                  <a:gd name="connsiteX2" fmla="*/ 124460 w 153669"/>
                  <a:gd name="connsiteY2" fmla="*/ 163195 h 163194"/>
                  <a:gd name="connsiteX3" fmla="*/ 124460 w 153669"/>
                  <a:gd name="connsiteY3" fmla="*/ 73660 h 163194"/>
                  <a:gd name="connsiteX4" fmla="*/ 80645 w 153669"/>
                  <a:gd name="connsiteY4" fmla="*/ 26670 h 163194"/>
                  <a:gd name="connsiteX5" fmla="*/ 29210 w 153669"/>
                  <a:gd name="connsiteY5" fmla="*/ 80010 h 163194"/>
                  <a:gd name="connsiteX6" fmla="*/ 29210 w 153669"/>
                  <a:gd name="connsiteY6" fmla="*/ 163195 h 163194"/>
                  <a:gd name="connsiteX7" fmla="*/ 0 w 153669"/>
                  <a:gd name="connsiteY7" fmla="*/ 163195 h 163194"/>
                  <a:gd name="connsiteX8" fmla="*/ 0 w 153669"/>
                  <a:gd name="connsiteY8" fmla="*/ 1905 h 163194"/>
                  <a:gd name="connsiteX9" fmla="*/ 27940 w 153669"/>
                  <a:gd name="connsiteY9" fmla="*/ 1905 h 163194"/>
                  <a:gd name="connsiteX10" fmla="*/ 27940 w 153669"/>
                  <a:gd name="connsiteY10" fmla="*/ 26035 h 163194"/>
                  <a:gd name="connsiteX11" fmla="*/ 86360 w 153669"/>
                  <a:gd name="connsiteY11" fmla="*/ 0 h 163194"/>
                  <a:gd name="connsiteX12" fmla="*/ 153670 w 153669"/>
                  <a:gd name="connsiteY12" fmla="*/ 70485 h 163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3669" h="163194">
                    <a:moveTo>
                      <a:pt x="153670" y="70485"/>
                    </a:moveTo>
                    <a:lnTo>
                      <a:pt x="153670" y="163195"/>
                    </a:lnTo>
                    <a:lnTo>
                      <a:pt x="124460" y="163195"/>
                    </a:lnTo>
                    <a:lnTo>
                      <a:pt x="124460" y="73660"/>
                    </a:lnTo>
                    <a:cubicBezTo>
                      <a:pt x="124460" y="41910"/>
                      <a:pt x="108585" y="26670"/>
                      <a:pt x="80645" y="26670"/>
                    </a:cubicBezTo>
                    <a:cubicBezTo>
                      <a:pt x="49530" y="26670"/>
                      <a:pt x="29210" y="45085"/>
                      <a:pt x="29210" y="80010"/>
                    </a:cubicBezTo>
                    <a:lnTo>
                      <a:pt x="29210" y="163195"/>
                    </a:lnTo>
                    <a:lnTo>
                      <a:pt x="0" y="163195"/>
                    </a:lnTo>
                    <a:lnTo>
                      <a:pt x="0" y="1905"/>
                    </a:lnTo>
                    <a:lnTo>
                      <a:pt x="27940" y="1905"/>
                    </a:lnTo>
                    <a:lnTo>
                      <a:pt x="27940" y="26035"/>
                    </a:lnTo>
                    <a:cubicBezTo>
                      <a:pt x="40005" y="9525"/>
                      <a:pt x="60325" y="0"/>
                      <a:pt x="86360" y="0"/>
                    </a:cubicBezTo>
                    <a:cubicBezTo>
                      <a:pt x="126365" y="0"/>
                      <a:pt x="153670" y="22860"/>
                      <a:pt x="153670" y="70485"/>
                    </a:cubicBezTo>
                    <a:close/>
                  </a:path>
                </a:pathLst>
              </a:custGeom>
              <a:grpFill/>
              <a:ln w="6345"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F34C3DEB-2368-9EBA-F71E-31A5FD025703}"/>
                  </a:ext>
                </a:extLst>
              </p:cNvPr>
              <p:cNvSpPr/>
              <p:nvPr/>
            </p:nvSpPr>
            <p:spPr>
              <a:xfrm>
                <a:off x="3844276" y="3051880"/>
                <a:ext cx="167639" cy="165099"/>
              </a:xfrm>
              <a:custGeom>
                <a:avLst/>
                <a:gdLst>
                  <a:gd name="connsiteX0" fmla="*/ 0 w 167639"/>
                  <a:gd name="connsiteY0" fmla="*/ 82550 h 165099"/>
                  <a:gd name="connsiteX1" fmla="*/ 83820 w 167639"/>
                  <a:gd name="connsiteY1" fmla="*/ 0 h 165099"/>
                  <a:gd name="connsiteX2" fmla="*/ 167640 w 167639"/>
                  <a:gd name="connsiteY2" fmla="*/ 82550 h 165099"/>
                  <a:gd name="connsiteX3" fmla="*/ 83820 w 167639"/>
                  <a:gd name="connsiteY3" fmla="*/ 165100 h 165099"/>
                  <a:gd name="connsiteX4" fmla="*/ 0 w 167639"/>
                  <a:gd name="connsiteY4" fmla="*/ 82550 h 165099"/>
                  <a:gd name="connsiteX5" fmla="*/ 138430 w 167639"/>
                  <a:gd name="connsiteY5" fmla="*/ 82550 h 165099"/>
                  <a:gd name="connsiteX6" fmla="*/ 84455 w 167639"/>
                  <a:gd name="connsiteY6" fmla="*/ 26035 h 165099"/>
                  <a:gd name="connsiteX7" fmla="*/ 29845 w 167639"/>
                  <a:gd name="connsiteY7" fmla="*/ 82550 h 165099"/>
                  <a:gd name="connsiteX8" fmla="*/ 84455 w 167639"/>
                  <a:gd name="connsiteY8" fmla="*/ 139700 h 165099"/>
                  <a:gd name="connsiteX9" fmla="*/ 138430 w 167639"/>
                  <a:gd name="connsiteY9" fmla="*/ 82550 h 165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7639" h="165099">
                    <a:moveTo>
                      <a:pt x="0" y="82550"/>
                    </a:moveTo>
                    <a:cubicBezTo>
                      <a:pt x="0" y="34290"/>
                      <a:pt x="35560" y="0"/>
                      <a:pt x="83820" y="0"/>
                    </a:cubicBezTo>
                    <a:cubicBezTo>
                      <a:pt x="132080" y="0"/>
                      <a:pt x="167640" y="34290"/>
                      <a:pt x="167640" y="82550"/>
                    </a:cubicBezTo>
                    <a:cubicBezTo>
                      <a:pt x="167640" y="130810"/>
                      <a:pt x="132080" y="165100"/>
                      <a:pt x="83820" y="165100"/>
                    </a:cubicBezTo>
                    <a:cubicBezTo>
                      <a:pt x="35560" y="165100"/>
                      <a:pt x="0" y="130810"/>
                      <a:pt x="0" y="82550"/>
                    </a:cubicBezTo>
                    <a:close/>
                    <a:moveTo>
                      <a:pt x="138430" y="82550"/>
                    </a:moveTo>
                    <a:cubicBezTo>
                      <a:pt x="138430" y="48260"/>
                      <a:pt x="115570" y="26035"/>
                      <a:pt x="84455" y="26035"/>
                    </a:cubicBezTo>
                    <a:cubicBezTo>
                      <a:pt x="53340" y="26035"/>
                      <a:pt x="29845" y="48260"/>
                      <a:pt x="29845" y="82550"/>
                    </a:cubicBezTo>
                    <a:cubicBezTo>
                      <a:pt x="29845" y="116840"/>
                      <a:pt x="53340" y="139700"/>
                      <a:pt x="84455" y="139700"/>
                    </a:cubicBezTo>
                    <a:cubicBezTo>
                      <a:pt x="115570" y="139700"/>
                      <a:pt x="138430" y="116840"/>
                      <a:pt x="138430" y="82550"/>
                    </a:cubicBezTo>
                    <a:close/>
                  </a:path>
                </a:pathLst>
              </a:custGeom>
              <a:grpFill/>
              <a:ln w="6345"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622636CC-B50A-5D7F-067E-7DBFB6C84CBB}"/>
                  </a:ext>
                </a:extLst>
              </p:cNvPr>
              <p:cNvSpPr/>
              <p:nvPr/>
            </p:nvSpPr>
            <p:spPr>
              <a:xfrm>
                <a:off x="4019535" y="3053784"/>
                <a:ext cx="171449" cy="161289"/>
              </a:xfrm>
              <a:custGeom>
                <a:avLst/>
                <a:gdLst>
                  <a:gd name="connsiteX0" fmla="*/ 171450 w 171449"/>
                  <a:gd name="connsiteY0" fmla="*/ 0 h 161289"/>
                  <a:gd name="connsiteX1" fmla="*/ 100965 w 171449"/>
                  <a:gd name="connsiteY1" fmla="*/ 161290 h 161289"/>
                  <a:gd name="connsiteX2" fmla="*/ 71120 w 171449"/>
                  <a:gd name="connsiteY2" fmla="*/ 161290 h 161289"/>
                  <a:gd name="connsiteX3" fmla="*/ 0 w 171449"/>
                  <a:gd name="connsiteY3" fmla="*/ 0 h 161289"/>
                  <a:gd name="connsiteX4" fmla="*/ 30480 w 171449"/>
                  <a:gd name="connsiteY4" fmla="*/ 0 h 161289"/>
                  <a:gd name="connsiteX5" fmla="*/ 85725 w 171449"/>
                  <a:gd name="connsiteY5" fmla="*/ 129540 h 161289"/>
                  <a:gd name="connsiteX6" fmla="*/ 142240 w 171449"/>
                  <a:gd name="connsiteY6" fmla="*/ 0 h 161289"/>
                  <a:gd name="connsiteX7" fmla="*/ 171450 w 171449"/>
                  <a:gd name="connsiteY7" fmla="*/ 0 h 161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449" h="161289">
                    <a:moveTo>
                      <a:pt x="171450" y="0"/>
                    </a:moveTo>
                    <a:lnTo>
                      <a:pt x="100965" y="161290"/>
                    </a:lnTo>
                    <a:lnTo>
                      <a:pt x="71120" y="161290"/>
                    </a:lnTo>
                    <a:lnTo>
                      <a:pt x="0" y="0"/>
                    </a:lnTo>
                    <a:lnTo>
                      <a:pt x="30480" y="0"/>
                    </a:lnTo>
                    <a:lnTo>
                      <a:pt x="85725" y="129540"/>
                    </a:lnTo>
                    <a:lnTo>
                      <a:pt x="142240" y="0"/>
                    </a:lnTo>
                    <a:lnTo>
                      <a:pt x="171450" y="0"/>
                    </a:lnTo>
                    <a:close/>
                  </a:path>
                </a:pathLst>
              </a:custGeom>
              <a:grpFill/>
              <a:ln w="6345"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05EC8CFE-599B-B841-C46A-C2F46996175A}"/>
                  </a:ext>
                </a:extLst>
              </p:cNvPr>
              <p:cNvSpPr/>
              <p:nvPr/>
            </p:nvSpPr>
            <p:spPr>
              <a:xfrm>
                <a:off x="4200510" y="3051880"/>
                <a:ext cx="140969" cy="165099"/>
              </a:xfrm>
              <a:custGeom>
                <a:avLst/>
                <a:gdLst>
                  <a:gd name="connsiteX0" fmla="*/ 140970 w 140969"/>
                  <a:gd name="connsiteY0" fmla="*/ 66040 h 165099"/>
                  <a:gd name="connsiteX1" fmla="*/ 140970 w 140969"/>
                  <a:gd name="connsiteY1" fmla="*/ 163830 h 165099"/>
                  <a:gd name="connsiteX2" fmla="*/ 113030 w 140969"/>
                  <a:gd name="connsiteY2" fmla="*/ 163830 h 165099"/>
                  <a:gd name="connsiteX3" fmla="*/ 113030 w 140969"/>
                  <a:gd name="connsiteY3" fmla="*/ 142240 h 165099"/>
                  <a:gd name="connsiteX4" fmla="*/ 59690 w 140969"/>
                  <a:gd name="connsiteY4" fmla="*/ 165100 h 165099"/>
                  <a:gd name="connsiteX5" fmla="*/ 0 w 140969"/>
                  <a:gd name="connsiteY5" fmla="*/ 117475 h 165099"/>
                  <a:gd name="connsiteX6" fmla="*/ 64770 w 140969"/>
                  <a:gd name="connsiteY6" fmla="*/ 70485 h 165099"/>
                  <a:gd name="connsiteX7" fmla="*/ 111125 w 140969"/>
                  <a:gd name="connsiteY7" fmla="*/ 70485 h 165099"/>
                  <a:gd name="connsiteX8" fmla="*/ 111125 w 140969"/>
                  <a:gd name="connsiteY8" fmla="*/ 64770 h 165099"/>
                  <a:gd name="connsiteX9" fmla="*/ 67945 w 140969"/>
                  <a:gd name="connsiteY9" fmla="*/ 26035 h 165099"/>
                  <a:gd name="connsiteX10" fmla="*/ 16510 w 140969"/>
                  <a:gd name="connsiteY10" fmla="*/ 43180 h 165099"/>
                  <a:gd name="connsiteX11" fmla="*/ 4445 w 140969"/>
                  <a:gd name="connsiteY11" fmla="*/ 20955 h 165099"/>
                  <a:gd name="connsiteX12" fmla="*/ 71120 w 140969"/>
                  <a:gd name="connsiteY12" fmla="*/ 0 h 165099"/>
                  <a:gd name="connsiteX13" fmla="*/ 140970 w 140969"/>
                  <a:gd name="connsiteY13" fmla="*/ 66040 h 165099"/>
                  <a:gd name="connsiteX14" fmla="*/ 111760 w 140969"/>
                  <a:gd name="connsiteY14" fmla="*/ 114300 h 165099"/>
                  <a:gd name="connsiteX15" fmla="*/ 111760 w 140969"/>
                  <a:gd name="connsiteY15" fmla="*/ 91440 h 165099"/>
                  <a:gd name="connsiteX16" fmla="*/ 66675 w 140969"/>
                  <a:gd name="connsiteY16" fmla="*/ 91440 h 165099"/>
                  <a:gd name="connsiteX17" fmla="*/ 29210 w 140969"/>
                  <a:gd name="connsiteY17" fmla="*/ 116205 h 165099"/>
                  <a:gd name="connsiteX18" fmla="*/ 64770 w 140969"/>
                  <a:gd name="connsiteY18" fmla="*/ 142240 h 165099"/>
                  <a:gd name="connsiteX19" fmla="*/ 111760 w 140969"/>
                  <a:gd name="connsiteY19" fmla="*/ 114300 h 165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0969" h="165099">
                    <a:moveTo>
                      <a:pt x="140970" y="66040"/>
                    </a:moveTo>
                    <a:lnTo>
                      <a:pt x="140970" y="163830"/>
                    </a:lnTo>
                    <a:lnTo>
                      <a:pt x="113030" y="163830"/>
                    </a:lnTo>
                    <a:lnTo>
                      <a:pt x="113030" y="142240"/>
                    </a:lnTo>
                    <a:cubicBezTo>
                      <a:pt x="103505" y="156845"/>
                      <a:pt x="85090" y="165100"/>
                      <a:pt x="59690" y="165100"/>
                    </a:cubicBezTo>
                    <a:cubicBezTo>
                      <a:pt x="22860" y="165100"/>
                      <a:pt x="0" y="145415"/>
                      <a:pt x="0" y="117475"/>
                    </a:cubicBezTo>
                    <a:cubicBezTo>
                      <a:pt x="0" y="91440"/>
                      <a:pt x="16510" y="70485"/>
                      <a:pt x="64770" y="70485"/>
                    </a:cubicBezTo>
                    <a:lnTo>
                      <a:pt x="111125" y="70485"/>
                    </a:lnTo>
                    <a:lnTo>
                      <a:pt x="111125" y="64770"/>
                    </a:lnTo>
                    <a:cubicBezTo>
                      <a:pt x="111125" y="40005"/>
                      <a:pt x="96520" y="26035"/>
                      <a:pt x="67945" y="26035"/>
                    </a:cubicBezTo>
                    <a:cubicBezTo>
                      <a:pt x="48895" y="26035"/>
                      <a:pt x="29210" y="33020"/>
                      <a:pt x="16510" y="43180"/>
                    </a:cubicBezTo>
                    <a:lnTo>
                      <a:pt x="4445" y="20955"/>
                    </a:lnTo>
                    <a:cubicBezTo>
                      <a:pt x="20955" y="7620"/>
                      <a:pt x="45085" y="0"/>
                      <a:pt x="71120" y="0"/>
                    </a:cubicBezTo>
                    <a:cubicBezTo>
                      <a:pt x="115570" y="0"/>
                      <a:pt x="140970" y="21590"/>
                      <a:pt x="140970" y="66040"/>
                    </a:cubicBezTo>
                    <a:close/>
                    <a:moveTo>
                      <a:pt x="111760" y="114300"/>
                    </a:moveTo>
                    <a:lnTo>
                      <a:pt x="111760" y="91440"/>
                    </a:lnTo>
                    <a:lnTo>
                      <a:pt x="66675" y="91440"/>
                    </a:lnTo>
                    <a:cubicBezTo>
                      <a:pt x="37465" y="91440"/>
                      <a:pt x="29210" y="102870"/>
                      <a:pt x="29210" y="116205"/>
                    </a:cubicBezTo>
                    <a:cubicBezTo>
                      <a:pt x="29210" y="132080"/>
                      <a:pt x="42545" y="142240"/>
                      <a:pt x="64770" y="142240"/>
                    </a:cubicBezTo>
                    <a:cubicBezTo>
                      <a:pt x="86995" y="142875"/>
                      <a:pt x="104140" y="132715"/>
                      <a:pt x="111760" y="114300"/>
                    </a:cubicBezTo>
                    <a:close/>
                  </a:path>
                </a:pathLst>
              </a:custGeom>
              <a:grpFill/>
              <a:ln w="6345"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C78B49C4-1AA5-C366-93EF-F1085A91EBEA}"/>
                  </a:ext>
                </a:extLst>
              </p:cNvPr>
              <p:cNvSpPr/>
              <p:nvPr/>
            </p:nvSpPr>
            <p:spPr>
              <a:xfrm>
                <a:off x="4371960" y="3017590"/>
                <a:ext cx="114299" cy="199389"/>
              </a:xfrm>
              <a:custGeom>
                <a:avLst/>
                <a:gdLst>
                  <a:gd name="connsiteX0" fmla="*/ 114300 w 114299"/>
                  <a:gd name="connsiteY0" fmla="*/ 187960 h 199389"/>
                  <a:gd name="connsiteX1" fmla="*/ 78740 w 114299"/>
                  <a:gd name="connsiteY1" fmla="*/ 199390 h 199389"/>
                  <a:gd name="connsiteX2" fmla="*/ 27305 w 114299"/>
                  <a:gd name="connsiteY2" fmla="*/ 148590 h 199389"/>
                  <a:gd name="connsiteX3" fmla="*/ 27305 w 114299"/>
                  <a:gd name="connsiteY3" fmla="*/ 59690 h 199389"/>
                  <a:gd name="connsiteX4" fmla="*/ 0 w 114299"/>
                  <a:gd name="connsiteY4" fmla="*/ 59690 h 199389"/>
                  <a:gd name="connsiteX5" fmla="*/ 0 w 114299"/>
                  <a:gd name="connsiteY5" fmla="*/ 35560 h 199389"/>
                  <a:gd name="connsiteX6" fmla="*/ 27305 w 114299"/>
                  <a:gd name="connsiteY6" fmla="*/ 35560 h 199389"/>
                  <a:gd name="connsiteX7" fmla="*/ 27305 w 114299"/>
                  <a:gd name="connsiteY7" fmla="*/ 0 h 199389"/>
                  <a:gd name="connsiteX8" fmla="*/ 56515 w 114299"/>
                  <a:gd name="connsiteY8" fmla="*/ 0 h 199389"/>
                  <a:gd name="connsiteX9" fmla="*/ 56515 w 114299"/>
                  <a:gd name="connsiteY9" fmla="*/ 35560 h 199389"/>
                  <a:gd name="connsiteX10" fmla="*/ 102870 w 114299"/>
                  <a:gd name="connsiteY10" fmla="*/ 35560 h 199389"/>
                  <a:gd name="connsiteX11" fmla="*/ 102870 w 114299"/>
                  <a:gd name="connsiteY11" fmla="*/ 59690 h 199389"/>
                  <a:gd name="connsiteX12" fmla="*/ 56515 w 114299"/>
                  <a:gd name="connsiteY12" fmla="*/ 59690 h 199389"/>
                  <a:gd name="connsiteX13" fmla="*/ 56515 w 114299"/>
                  <a:gd name="connsiteY13" fmla="*/ 147955 h 199389"/>
                  <a:gd name="connsiteX14" fmla="*/ 81915 w 114299"/>
                  <a:gd name="connsiteY14" fmla="*/ 175260 h 199389"/>
                  <a:gd name="connsiteX15" fmla="*/ 104775 w 114299"/>
                  <a:gd name="connsiteY15" fmla="*/ 167640 h 199389"/>
                  <a:gd name="connsiteX16" fmla="*/ 114300 w 114299"/>
                  <a:gd name="connsiteY16" fmla="*/ 187960 h 199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4299" h="199389">
                    <a:moveTo>
                      <a:pt x="114300" y="187960"/>
                    </a:moveTo>
                    <a:cubicBezTo>
                      <a:pt x="105410" y="195580"/>
                      <a:pt x="92075" y="199390"/>
                      <a:pt x="78740" y="199390"/>
                    </a:cubicBezTo>
                    <a:cubicBezTo>
                      <a:pt x="46355" y="199390"/>
                      <a:pt x="27305" y="181610"/>
                      <a:pt x="27305" y="148590"/>
                    </a:cubicBezTo>
                    <a:lnTo>
                      <a:pt x="27305" y="59690"/>
                    </a:lnTo>
                    <a:lnTo>
                      <a:pt x="0" y="59690"/>
                    </a:lnTo>
                    <a:lnTo>
                      <a:pt x="0" y="35560"/>
                    </a:lnTo>
                    <a:lnTo>
                      <a:pt x="27305" y="35560"/>
                    </a:lnTo>
                    <a:lnTo>
                      <a:pt x="27305" y="0"/>
                    </a:lnTo>
                    <a:lnTo>
                      <a:pt x="56515" y="0"/>
                    </a:lnTo>
                    <a:lnTo>
                      <a:pt x="56515" y="35560"/>
                    </a:lnTo>
                    <a:lnTo>
                      <a:pt x="102870" y="35560"/>
                    </a:lnTo>
                    <a:lnTo>
                      <a:pt x="102870" y="59690"/>
                    </a:lnTo>
                    <a:lnTo>
                      <a:pt x="56515" y="59690"/>
                    </a:lnTo>
                    <a:lnTo>
                      <a:pt x="56515" y="147955"/>
                    </a:lnTo>
                    <a:cubicBezTo>
                      <a:pt x="56515" y="165100"/>
                      <a:pt x="65405" y="175260"/>
                      <a:pt x="81915" y="175260"/>
                    </a:cubicBezTo>
                    <a:cubicBezTo>
                      <a:pt x="90170" y="175260"/>
                      <a:pt x="98425" y="172720"/>
                      <a:pt x="104775" y="167640"/>
                    </a:cubicBezTo>
                    <a:lnTo>
                      <a:pt x="114300" y="187960"/>
                    </a:lnTo>
                    <a:close/>
                  </a:path>
                </a:pathLst>
              </a:custGeom>
              <a:grpFill/>
              <a:ln w="6345"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84706D5C-D74D-4627-36E1-7FD4AE6CB024}"/>
                  </a:ext>
                </a:extLst>
              </p:cNvPr>
              <p:cNvSpPr/>
              <p:nvPr/>
            </p:nvSpPr>
            <p:spPr>
              <a:xfrm>
                <a:off x="4516739" y="2984570"/>
                <a:ext cx="39370" cy="230504"/>
              </a:xfrm>
              <a:custGeom>
                <a:avLst/>
                <a:gdLst>
                  <a:gd name="connsiteX0" fmla="*/ 0 w 39370"/>
                  <a:gd name="connsiteY0" fmla="*/ 19050 h 230504"/>
                  <a:gd name="connsiteX1" fmla="*/ 19685 w 39370"/>
                  <a:gd name="connsiteY1" fmla="*/ 0 h 230504"/>
                  <a:gd name="connsiteX2" fmla="*/ 39370 w 39370"/>
                  <a:gd name="connsiteY2" fmla="*/ 18415 h 230504"/>
                  <a:gd name="connsiteX3" fmla="*/ 19685 w 39370"/>
                  <a:gd name="connsiteY3" fmla="*/ 38100 h 230504"/>
                  <a:gd name="connsiteX4" fmla="*/ 0 w 39370"/>
                  <a:gd name="connsiteY4" fmla="*/ 19050 h 230504"/>
                  <a:gd name="connsiteX5" fmla="*/ 5080 w 39370"/>
                  <a:gd name="connsiteY5" fmla="*/ 69215 h 230504"/>
                  <a:gd name="connsiteX6" fmla="*/ 34290 w 39370"/>
                  <a:gd name="connsiteY6" fmla="*/ 69215 h 230504"/>
                  <a:gd name="connsiteX7" fmla="*/ 34290 w 39370"/>
                  <a:gd name="connsiteY7" fmla="*/ 230505 h 230504"/>
                  <a:gd name="connsiteX8" fmla="*/ 5080 w 39370"/>
                  <a:gd name="connsiteY8" fmla="*/ 230505 h 230504"/>
                  <a:gd name="connsiteX9" fmla="*/ 5080 w 39370"/>
                  <a:gd name="connsiteY9" fmla="*/ 69215 h 230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370" h="230504">
                    <a:moveTo>
                      <a:pt x="0" y="19050"/>
                    </a:moveTo>
                    <a:cubicBezTo>
                      <a:pt x="0" y="8255"/>
                      <a:pt x="8255" y="0"/>
                      <a:pt x="19685" y="0"/>
                    </a:cubicBezTo>
                    <a:cubicBezTo>
                      <a:pt x="31115" y="0"/>
                      <a:pt x="39370" y="8255"/>
                      <a:pt x="39370" y="18415"/>
                    </a:cubicBezTo>
                    <a:cubicBezTo>
                      <a:pt x="39370" y="29210"/>
                      <a:pt x="31115" y="38100"/>
                      <a:pt x="19685" y="38100"/>
                    </a:cubicBezTo>
                    <a:cubicBezTo>
                      <a:pt x="8255" y="38100"/>
                      <a:pt x="0" y="29845"/>
                      <a:pt x="0" y="19050"/>
                    </a:cubicBezTo>
                    <a:close/>
                    <a:moveTo>
                      <a:pt x="5080" y="69215"/>
                    </a:moveTo>
                    <a:lnTo>
                      <a:pt x="34290" y="69215"/>
                    </a:lnTo>
                    <a:lnTo>
                      <a:pt x="34290" y="230505"/>
                    </a:lnTo>
                    <a:lnTo>
                      <a:pt x="5080" y="230505"/>
                    </a:lnTo>
                    <a:lnTo>
                      <a:pt x="5080" y="69215"/>
                    </a:lnTo>
                    <a:close/>
                  </a:path>
                </a:pathLst>
              </a:custGeom>
              <a:grpFill/>
              <a:ln w="6345"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34B2CB8A-5FDF-2302-6DA4-5F272D4FCD19}"/>
                  </a:ext>
                </a:extLst>
              </p:cNvPr>
              <p:cNvSpPr/>
              <p:nvPr/>
            </p:nvSpPr>
            <p:spPr>
              <a:xfrm>
                <a:off x="4591669" y="3051880"/>
                <a:ext cx="167639" cy="165099"/>
              </a:xfrm>
              <a:custGeom>
                <a:avLst/>
                <a:gdLst>
                  <a:gd name="connsiteX0" fmla="*/ 0 w 167639"/>
                  <a:gd name="connsiteY0" fmla="*/ 82550 h 165099"/>
                  <a:gd name="connsiteX1" fmla="*/ 83820 w 167639"/>
                  <a:gd name="connsiteY1" fmla="*/ 0 h 165099"/>
                  <a:gd name="connsiteX2" fmla="*/ 167640 w 167639"/>
                  <a:gd name="connsiteY2" fmla="*/ 82550 h 165099"/>
                  <a:gd name="connsiteX3" fmla="*/ 83820 w 167639"/>
                  <a:gd name="connsiteY3" fmla="*/ 165100 h 165099"/>
                  <a:gd name="connsiteX4" fmla="*/ 0 w 167639"/>
                  <a:gd name="connsiteY4" fmla="*/ 82550 h 165099"/>
                  <a:gd name="connsiteX5" fmla="*/ 138430 w 167639"/>
                  <a:gd name="connsiteY5" fmla="*/ 82550 h 165099"/>
                  <a:gd name="connsiteX6" fmla="*/ 84455 w 167639"/>
                  <a:gd name="connsiteY6" fmla="*/ 26035 h 165099"/>
                  <a:gd name="connsiteX7" fmla="*/ 29845 w 167639"/>
                  <a:gd name="connsiteY7" fmla="*/ 82550 h 165099"/>
                  <a:gd name="connsiteX8" fmla="*/ 84455 w 167639"/>
                  <a:gd name="connsiteY8" fmla="*/ 139700 h 165099"/>
                  <a:gd name="connsiteX9" fmla="*/ 138430 w 167639"/>
                  <a:gd name="connsiteY9" fmla="*/ 82550 h 165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7639" h="165099">
                    <a:moveTo>
                      <a:pt x="0" y="82550"/>
                    </a:moveTo>
                    <a:cubicBezTo>
                      <a:pt x="0" y="34290"/>
                      <a:pt x="35560" y="0"/>
                      <a:pt x="83820" y="0"/>
                    </a:cubicBezTo>
                    <a:cubicBezTo>
                      <a:pt x="132080" y="0"/>
                      <a:pt x="167640" y="34290"/>
                      <a:pt x="167640" y="82550"/>
                    </a:cubicBezTo>
                    <a:cubicBezTo>
                      <a:pt x="167640" y="130810"/>
                      <a:pt x="132080" y="165100"/>
                      <a:pt x="83820" y="165100"/>
                    </a:cubicBezTo>
                    <a:cubicBezTo>
                      <a:pt x="35560" y="165100"/>
                      <a:pt x="0" y="130810"/>
                      <a:pt x="0" y="82550"/>
                    </a:cubicBezTo>
                    <a:close/>
                    <a:moveTo>
                      <a:pt x="138430" y="82550"/>
                    </a:moveTo>
                    <a:cubicBezTo>
                      <a:pt x="138430" y="48260"/>
                      <a:pt x="115570" y="26035"/>
                      <a:pt x="84455" y="26035"/>
                    </a:cubicBezTo>
                    <a:cubicBezTo>
                      <a:pt x="53340" y="26035"/>
                      <a:pt x="29845" y="48260"/>
                      <a:pt x="29845" y="82550"/>
                    </a:cubicBezTo>
                    <a:cubicBezTo>
                      <a:pt x="29845" y="116840"/>
                      <a:pt x="53340" y="139700"/>
                      <a:pt x="84455" y="139700"/>
                    </a:cubicBezTo>
                    <a:cubicBezTo>
                      <a:pt x="115570" y="139700"/>
                      <a:pt x="138430" y="116840"/>
                      <a:pt x="138430" y="82550"/>
                    </a:cubicBezTo>
                    <a:close/>
                  </a:path>
                </a:pathLst>
              </a:custGeom>
              <a:grpFill/>
              <a:ln w="6345" cap="flat">
                <a:noFill/>
                <a:prstDash val="solid"/>
                <a:miter/>
              </a:ln>
            </p:spPr>
            <p:txBody>
              <a:bodyPr rtlCol="0" anchor="ctr"/>
              <a:lstStyle/>
              <a:p>
                <a:endParaRPr lang="en-US"/>
              </a:p>
            </p:txBody>
          </p:sp>
          <p:sp>
            <p:nvSpPr>
              <p:cNvPr id="63" name="Freeform 62">
                <a:extLst>
                  <a:ext uri="{FF2B5EF4-FFF2-40B4-BE49-F238E27FC236}">
                    <a16:creationId xmlns:a16="http://schemas.microsoft.com/office/drawing/2014/main" id="{C5CF08C5-AA91-E2A8-1AC2-0B1AD1090729}"/>
                  </a:ext>
                </a:extLst>
              </p:cNvPr>
              <p:cNvSpPr/>
              <p:nvPr/>
            </p:nvSpPr>
            <p:spPr>
              <a:xfrm>
                <a:off x="4799949" y="3051880"/>
                <a:ext cx="153669" cy="163194"/>
              </a:xfrm>
              <a:custGeom>
                <a:avLst/>
                <a:gdLst>
                  <a:gd name="connsiteX0" fmla="*/ 153669 w 153669"/>
                  <a:gd name="connsiteY0" fmla="*/ 70485 h 163194"/>
                  <a:gd name="connsiteX1" fmla="*/ 153669 w 153669"/>
                  <a:gd name="connsiteY1" fmla="*/ 163195 h 163194"/>
                  <a:gd name="connsiteX2" fmla="*/ 124460 w 153669"/>
                  <a:gd name="connsiteY2" fmla="*/ 163195 h 163194"/>
                  <a:gd name="connsiteX3" fmla="*/ 124460 w 153669"/>
                  <a:gd name="connsiteY3" fmla="*/ 73660 h 163194"/>
                  <a:gd name="connsiteX4" fmla="*/ 80645 w 153669"/>
                  <a:gd name="connsiteY4" fmla="*/ 26670 h 163194"/>
                  <a:gd name="connsiteX5" fmla="*/ 29210 w 153669"/>
                  <a:gd name="connsiteY5" fmla="*/ 80010 h 163194"/>
                  <a:gd name="connsiteX6" fmla="*/ 29210 w 153669"/>
                  <a:gd name="connsiteY6" fmla="*/ 163195 h 163194"/>
                  <a:gd name="connsiteX7" fmla="*/ 0 w 153669"/>
                  <a:gd name="connsiteY7" fmla="*/ 163195 h 163194"/>
                  <a:gd name="connsiteX8" fmla="*/ 0 w 153669"/>
                  <a:gd name="connsiteY8" fmla="*/ 1905 h 163194"/>
                  <a:gd name="connsiteX9" fmla="*/ 27940 w 153669"/>
                  <a:gd name="connsiteY9" fmla="*/ 1905 h 163194"/>
                  <a:gd name="connsiteX10" fmla="*/ 27940 w 153669"/>
                  <a:gd name="connsiteY10" fmla="*/ 26035 h 163194"/>
                  <a:gd name="connsiteX11" fmla="*/ 86360 w 153669"/>
                  <a:gd name="connsiteY11" fmla="*/ 0 h 163194"/>
                  <a:gd name="connsiteX12" fmla="*/ 153669 w 153669"/>
                  <a:gd name="connsiteY12" fmla="*/ 70485 h 163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3669" h="163194">
                    <a:moveTo>
                      <a:pt x="153669" y="70485"/>
                    </a:moveTo>
                    <a:lnTo>
                      <a:pt x="153669" y="163195"/>
                    </a:lnTo>
                    <a:lnTo>
                      <a:pt x="124460" y="163195"/>
                    </a:lnTo>
                    <a:lnTo>
                      <a:pt x="124460" y="73660"/>
                    </a:lnTo>
                    <a:cubicBezTo>
                      <a:pt x="124460" y="41910"/>
                      <a:pt x="108585" y="26670"/>
                      <a:pt x="80645" y="26670"/>
                    </a:cubicBezTo>
                    <a:cubicBezTo>
                      <a:pt x="49530" y="26670"/>
                      <a:pt x="29210" y="45085"/>
                      <a:pt x="29210" y="80010"/>
                    </a:cubicBezTo>
                    <a:lnTo>
                      <a:pt x="29210" y="163195"/>
                    </a:lnTo>
                    <a:lnTo>
                      <a:pt x="0" y="163195"/>
                    </a:lnTo>
                    <a:lnTo>
                      <a:pt x="0" y="1905"/>
                    </a:lnTo>
                    <a:lnTo>
                      <a:pt x="27940" y="1905"/>
                    </a:lnTo>
                    <a:lnTo>
                      <a:pt x="27940" y="26035"/>
                    </a:lnTo>
                    <a:cubicBezTo>
                      <a:pt x="40005" y="9525"/>
                      <a:pt x="60325" y="0"/>
                      <a:pt x="86360" y="0"/>
                    </a:cubicBezTo>
                    <a:cubicBezTo>
                      <a:pt x="125730" y="0"/>
                      <a:pt x="153669" y="22860"/>
                      <a:pt x="153669" y="70485"/>
                    </a:cubicBezTo>
                    <a:close/>
                  </a:path>
                </a:pathLst>
              </a:custGeom>
              <a:grpFill/>
              <a:ln w="6345" cap="flat">
                <a:noFill/>
                <a:prstDash val="solid"/>
                <a:miter/>
              </a:ln>
            </p:spPr>
            <p:txBody>
              <a:bodyPr rtlCol="0" anchor="ctr"/>
              <a:lstStyle/>
              <a:p>
                <a:endParaRPr lang="en-US"/>
              </a:p>
            </p:txBody>
          </p:sp>
          <p:sp>
            <p:nvSpPr>
              <p:cNvPr id="768" name="Freeform 767">
                <a:extLst>
                  <a:ext uri="{FF2B5EF4-FFF2-40B4-BE49-F238E27FC236}">
                    <a16:creationId xmlns:a16="http://schemas.microsoft.com/office/drawing/2014/main" id="{321DA655-214A-970E-98AA-491C5410A203}"/>
                  </a:ext>
                </a:extLst>
              </p:cNvPr>
              <p:cNvSpPr/>
              <p:nvPr/>
            </p:nvSpPr>
            <p:spPr>
              <a:xfrm>
                <a:off x="5063474" y="3001715"/>
                <a:ext cx="176529" cy="213359"/>
              </a:xfrm>
              <a:custGeom>
                <a:avLst/>
                <a:gdLst>
                  <a:gd name="connsiteX0" fmla="*/ 73025 w 176529"/>
                  <a:gd name="connsiteY0" fmla="*/ 26670 h 213359"/>
                  <a:gd name="connsiteX1" fmla="*/ 0 w 176529"/>
                  <a:gd name="connsiteY1" fmla="*/ 26670 h 213359"/>
                  <a:gd name="connsiteX2" fmla="*/ 0 w 176529"/>
                  <a:gd name="connsiteY2" fmla="*/ 0 h 213359"/>
                  <a:gd name="connsiteX3" fmla="*/ 176530 w 176529"/>
                  <a:gd name="connsiteY3" fmla="*/ 0 h 213359"/>
                  <a:gd name="connsiteX4" fmla="*/ 176530 w 176529"/>
                  <a:gd name="connsiteY4" fmla="*/ 26670 h 213359"/>
                  <a:gd name="connsiteX5" fmla="*/ 103505 w 176529"/>
                  <a:gd name="connsiteY5" fmla="*/ 26670 h 213359"/>
                  <a:gd name="connsiteX6" fmla="*/ 103505 w 176529"/>
                  <a:gd name="connsiteY6" fmla="*/ 213360 h 213359"/>
                  <a:gd name="connsiteX7" fmla="*/ 73025 w 176529"/>
                  <a:gd name="connsiteY7" fmla="*/ 213360 h 213359"/>
                  <a:gd name="connsiteX8" fmla="*/ 73025 w 176529"/>
                  <a:gd name="connsiteY8" fmla="*/ 26670 h 213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6529" h="213359">
                    <a:moveTo>
                      <a:pt x="73025" y="26670"/>
                    </a:moveTo>
                    <a:lnTo>
                      <a:pt x="0" y="26670"/>
                    </a:lnTo>
                    <a:lnTo>
                      <a:pt x="0" y="0"/>
                    </a:lnTo>
                    <a:lnTo>
                      <a:pt x="176530" y="0"/>
                    </a:lnTo>
                    <a:lnTo>
                      <a:pt x="176530" y="26670"/>
                    </a:lnTo>
                    <a:lnTo>
                      <a:pt x="103505" y="26670"/>
                    </a:lnTo>
                    <a:lnTo>
                      <a:pt x="103505" y="213360"/>
                    </a:lnTo>
                    <a:lnTo>
                      <a:pt x="73025" y="213360"/>
                    </a:lnTo>
                    <a:lnTo>
                      <a:pt x="73025" y="26670"/>
                    </a:lnTo>
                    <a:close/>
                  </a:path>
                </a:pathLst>
              </a:custGeom>
              <a:grpFill/>
              <a:ln w="6345" cap="flat">
                <a:noFill/>
                <a:prstDash val="solid"/>
                <a:miter/>
              </a:ln>
            </p:spPr>
            <p:txBody>
              <a:bodyPr rtlCol="0" anchor="ctr"/>
              <a:lstStyle/>
              <a:p>
                <a:endParaRPr lang="en-US"/>
              </a:p>
            </p:txBody>
          </p:sp>
          <p:sp>
            <p:nvSpPr>
              <p:cNvPr id="769" name="Freeform 768">
                <a:extLst>
                  <a:ext uri="{FF2B5EF4-FFF2-40B4-BE49-F238E27FC236}">
                    <a16:creationId xmlns:a16="http://schemas.microsoft.com/office/drawing/2014/main" id="{8BA6D3B1-8DC7-E57C-A0A6-12C5FB613D6D}"/>
                  </a:ext>
                </a:extLst>
              </p:cNvPr>
              <p:cNvSpPr/>
              <p:nvPr/>
            </p:nvSpPr>
            <p:spPr>
              <a:xfrm>
                <a:off x="5268579" y="2989015"/>
                <a:ext cx="153669" cy="226059"/>
              </a:xfrm>
              <a:custGeom>
                <a:avLst/>
                <a:gdLst>
                  <a:gd name="connsiteX0" fmla="*/ 153670 w 153669"/>
                  <a:gd name="connsiteY0" fmla="*/ 133350 h 226059"/>
                  <a:gd name="connsiteX1" fmla="*/ 153670 w 153669"/>
                  <a:gd name="connsiteY1" fmla="*/ 226060 h 226059"/>
                  <a:gd name="connsiteX2" fmla="*/ 124460 w 153669"/>
                  <a:gd name="connsiteY2" fmla="*/ 226060 h 226059"/>
                  <a:gd name="connsiteX3" fmla="*/ 124460 w 153669"/>
                  <a:gd name="connsiteY3" fmla="*/ 136525 h 226059"/>
                  <a:gd name="connsiteX4" fmla="*/ 80645 w 153669"/>
                  <a:gd name="connsiteY4" fmla="*/ 89535 h 226059"/>
                  <a:gd name="connsiteX5" fmla="*/ 29210 w 153669"/>
                  <a:gd name="connsiteY5" fmla="*/ 142875 h 226059"/>
                  <a:gd name="connsiteX6" fmla="*/ 29210 w 153669"/>
                  <a:gd name="connsiteY6" fmla="*/ 226060 h 226059"/>
                  <a:gd name="connsiteX7" fmla="*/ 0 w 153669"/>
                  <a:gd name="connsiteY7" fmla="*/ 226060 h 226059"/>
                  <a:gd name="connsiteX8" fmla="*/ 0 w 153669"/>
                  <a:gd name="connsiteY8" fmla="*/ 0 h 226059"/>
                  <a:gd name="connsiteX9" fmla="*/ 29210 w 153669"/>
                  <a:gd name="connsiteY9" fmla="*/ 0 h 226059"/>
                  <a:gd name="connsiteX10" fmla="*/ 29210 w 153669"/>
                  <a:gd name="connsiteY10" fmla="*/ 87630 h 226059"/>
                  <a:gd name="connsiteX11" fmla="*/ 86360 w 153669"/>
                  <a:gd name="connsiteY11" fmla="*/ 63500 h 226059"/>
                  <a:gd name="connsiteX12" fmla="*/ 153670 w 153669"/>
                  <a:gd name="connsiteY12" fmla="*/ 133350 h 226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3669" h="226059">
                    <a:moveTo>
                      <a:pt x="153670" y="133350"/>
                    </a:moveTo>
                    <a:lnTo>
                      <a:pt x="153670" y="226060"/>
                    </a:lnTo>
                    <a:lnTo>
                      <a:pt x="124460" y="226060"/>
                    </a:lnTo>
                    <a:lnTo>
                      <a:pt x="124460" y="136525"/>
                    </a:lnTo>
                    <a:cubicBezTo>
                      <a:pt x="124460" y="104775"/>
                      <a:pt x="108585" y="89535"/>
                      <a:pt x="80645" y="89535"/>
                    </a:cubicBezTo>
                    <a:cubicBezTo>
                      <a:pt x="49530" y="89535"/>
                      <a:pt x="29210" y="107950"/>
                      <a:pt x="29210" y="142875"/>
                    </a:cubicBezTo>
                    <a:lnTo>
                      <a:pt x="29210" y="226060"/>
                    </a:lnTo>
                    <a:lnTo>
                      <a:pt x="0" y="226060"/>
                    </a:lnTo>
                    <a:lnTo>
                      <a:pt x="0" y="0"/>
                    </a:lnTo>
                    <a:lnTo>
                      <a:pt x="29210" y="0"/>
                    </a:lnTo>
                    <a:lnTo>
                      <a:pt x="29210" y="87630"/>
                    </a:lnTo>
                    <a:cubicBezTo>
                      <a:pt x="41275" y="72390"/>
                      <a:pt x="61595" y="63500"/>
                      <a:pt x="86360" y="63500"/>
                    </a:cubicBezTo>
                    <a:cubicBezTo>
                      <a:pt x="125730" y="62865"/>
                      <a:pt x="153670" y="85725"/>
                      <a:pt x="153670" y="133350"/>
                    </a:cubicBezTo>
                    <a:close/>
                  </a:path>
                </a:pathLst>
              </a:custGeom>
              <a:grpFill/>
              <a:ln w="6345" cap="flat">
                <a:noFill/>
                <a:prstDash val="solid"/>
                <a:miter/>
              </a:ln>
            </p:spPr>
            <p:txBody>
              <a:bodyPr rtlCol="0" anchor="ctr"/>
              <a:lstStyle/>
              <a:p>
                <a:endParaRPr lang="en-US"/>
              </a:p>
            </p:txBody>
          </p:sp>
          <p:sp>
            <p:nvSpPr>
              <p:cNvPr id="770" name="Freeform 769">
                <a:extLst>
                  <a:ext uri="{FF2B5EF4-FFF2-40B4-BE49-F238E27FC236}">
                    <a16:creationId xmlns:a16="http://schemas.microsoft.com/office/drawing/2014/main" id="{715773B4-6C23-CF99-BE0A-0D92CE8824F0}"/>
                  </a:ext>
                </a:extLst>
              </p:cNvPr>
              <p:cNvSpPr/>
              <p:nvPr/>
            </p:nvSpPr>
            <p:spPr>
              <a:xfrm>
                <a:off x="5463523" y="3051880"/>
                <a:ext cx="140969" cy="165099"/>
              </a:xfrm>
              <a:custGeom>
                <a:avLst/>
                <a:gdLst>
                  <a:gd name="connsiteX0" fmla="*/ 140970 w 140969"/>
                  <a:gd name="connsiteY0" fmla="*/ 66040 h 165099"/>
                  <a:gd name="connsiteX1" fmla="*/ 140970 w 140969"/>
                  <a:gd name="connsiteY1" fmla="*/ 163830 h 165099"/>
                  <a:gd name="connsiteX2" fmla="*/ 113030 w 140969"/>
                  <a:gd name="connsiteY2" fmla="*/ 163830 h 165099"/>
                  <a:gd name="connsiteX3" fmla="*/ 113030 w 140969"/>
                  <a:gd name="connsiteY3" fmla="*/ 142240 h 165099"/>
                  <a:gd name="connsiteX4" fmla="*/ 59690 w 140969"/>
                  <a:gd name="connsiteY4" fmla="*/ 165100 h 165099"/>
                  <a:gd name="connsiteX5" fmla="*/ 0 w 140969"/>
                  <a:gd name="connsiteY5" fmla="*/ 117475 h 165099"/>
                  <a:gd name="connsiteX6" fmla="*/ 64770 w 140969"/>
                  <a:gd name="connsiteY6" fmla="*/ 70485 h 165099"/>
                  <a:gd name="connsiteX7" fmla="*/ 111125 w 140969"/>
                  <a:gd name="connsiteY7" fmla="*/ 70485 h 165099"/>
                  <a:gd name="connsiteX8" fmla="*/ 111125 w 140969"/>
                  <a:gd name="connsiteY8" fmla="*/ 64770 h 165099"/>
                  <a:gd name="connsiteX9" fmla="*/ 67945 w 140969"/>
                  <a:gd name="connsiteY9" fmla="*/ 26035 h 165099"/>
                  <a:gd name="connsiteX10" fmla="*/ 16510 w 140969"/>
                  <a:gd name="connsiteY10" fmla="*/ 43180 h 165099"/>
                  <a:gd name="connsiteX11" fmla="*/ 4445 w 140969"/>
                  <a:gd name="connsiteY11" fmla="*/ 20955 h 165099"/>
                  <a:gd name="connsiteX12" fmla="*/ 71120 w 140969"/>
                  <a:gd name="connsiteY12" fmla="*/ 0 h 165099"/>
                  <a:gd name="connsiteX13" fmla="*/ 140970 w 140969"/>
                  <a:gd name="connsiteY13" fmla="*/ 66040 h 165099"/>
                  <a:gd name="connsiteX14" fmla="*/ 111760 w 140969"/>
                  <a:gd name="connsiteY14" fmla="*/ 114300 h 165099"/>
                  <a:gd name="connsiteX15" fmla="*/ 111760 w 140969"/>
                  <a:gd name="connsiteY15" fmla="*/ 91440 h 165099"/>
                  <a:gd name="connsiteX16" fmla="*/ 66675 w 140969"/>
                  <a:gd name="connsiteY16" fmla="*/ 91440 h 165099"/>
                  <a:gd name="connsiteX17" fmla="*/ 29210 w 140969"/>
                  <a:gd name="connsiteY17" fmla="*/ 116205 h 165099"/>
                  <a:gd name="connsiteX18" fmla="*/ 64770 w 140969"/>
                  <a:gd name="connsiteY18" fmla="*/ 142240 h 165099"/>
                  <a:gd name="connsiteX19" fmla="*/ 111760 w 140969"/>
                  <a:gd name="connsiteY19" fmla="*/ 114300 h 165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0969" h="165099">
                    <a:moveTo>
                      <a:pt x="140970" y="66040"/>
                    </a:moveTo>
                    <a:lnTo>
                      <a:pt x="140970" y="163830"/>
                    </a:lnTo>
                    <a:lnTo>
                      <a:pt x="113030" y="163830"/>
                    </a:lnTo>
                    <a:lnTo>
                      <a:pt x="113030" y="142240"/>
                    </a:lnTo>
                    <a:cubicBezTo>
                      <a:pt x="103505" y="156845"/>
                      <a:pt x="85090" y="165100"/>
                      <a:pt x="59690" y="165100"/>
                    </a:cubicBezTo>
                    <a:cubicBezTo>
                      <a:pt x="22860" y="165100"/>
                      <a:pt x="0" y="145415"/>
                      <a:pt x="0" y="117475"/>
                    </a:cubicBezTo>
                    <a:cubicBezTo>
                      <a:pt x="0" y="91440"/>
                      <a:pt x="16510" y="70485"/>
                      <a:pt x="64770" y="70485"/>
                    </a:cubicBezTo>
                    <a:lnTo>
                      <a:pt x="111125" y="70485"/>
                    </a:lnTo>
                    <a:lnTo>
                      <a:pt x="111125" y="64770"/>
                    </a:lnTo>
                    <a:cubicBezTo>
                      <a:pt x="111125" y="40005"/>
                      <a:pt x="96520" y="26035"/>
                      <a:pt x="67945" y="26035"/>
                    </a:cubicBezTo>
                    <a:cubicBezTo>
                      <a:pt x="48895" y="26035"/>
                      <a:pt x="29210" y="33020"/>
                      <a:pt x="16510" y="43180"/>
                    </a:cubicBezTo>
                    <a:lnTo>
                      <a:pt x="4445" y="20955"/>
                    </a:lnTo>
                    <a:cubicBezTo>
                      <a:pt x="20955" y="7620"/>
                      <a:pt x="45085" y="0"/>
                      <a:pt x="71120" y="0"/>
                    </a:cubicBezTo>
                    <a:cubicBezTo>
                      <a:pt x="115570" y="0"/>
                      <a:pt x="140970" y="21590"/>
                      <a:pt x="140970" y="66040"/>
                    </a:cubicBezTo>
                    <a:close/>
                    <a:moveTo>
                      <a:pt x="111760" y="114300"/>
                    </a:moveTo>
                    <a:lnTo>
                      <a:pt x="111760" y="91440"/>
                    </a:lnTo>
                    <a:lnTo>
                      <a:pt x="66675" y="91440"/>
                    </a:lnTo>
                    <a:cubicBezTo>
                      <a:pt x="37465" y="91440"/>
                      <a:pt x="29210" y="102870"/>
                      <a:pt x="29210" y="116205"/>
                    </a:cubicBezTo>
                    <a:cubicBezTo>
                      <a:pt x="29210" y="132080"/>
                      <a:pt x="42545" y="142240"/>
                      <a:pt x="64770" y="142240"/>
                    </a:cubicBezTo>
                    <a:cubicBezTo>
                      <a:pt x="86995" y="142875"/>
                      <a:pt x="104140" y="132715"/>
                      <a:pt x="111760" y="114300"/>
                    </a:cubicBezTo>
                    <a:close/>
                  </a:path>
                </a:pathLst>
              </a:custGeom>
              <a:grpFill/>
              <a:ln w="6345" cap="flat">
                <a:noFill/>
                <a:prstDash val="solid"/>
                <a:miter/>
              </a:ln>
            </p:spPr>
            <p:txBody>
              <a:bodyPr rtlCol="0" anchor="ctr"/>
              <a:lstStyle/>
              <a:p>
                <a:endParaRPr lang="en-US"/>
              </a:p>
            </p:txBody>
          </p:sp>
          <p:sp>
            <p:nvSpPr>
              <p:cNvPr id="771" name="Freeform 770">
                <a:extLst>
                  <a:ext uri="{FF2B5EF4-FFF2-40B4-BE49-F238E27FC236}">
                    <a16:creationId xmlns:a16="http://schemas.microsoft.com/office/drawing/2014/main" id="{E3686BD4-C9F8-14A0-807C-104A36A5C194}"/>
                  </a:ext>
                </a:extLst>
              </p:cNvPr>
              <p:cNvSpPr/>
              <p:nvPr/>
            </p:nvSpPr>
            <p:spPr>
              <a:xfrm>
                <a:off x="5634973" y="3017590"/>
                <a:ext cx="114299" cy="199389"/>
              </a:xfrm>
              <a:custGeom>
                <a:avLst/>
                <a:gdLst>
                  <a:gd name="connsiteX0" fmla="*/ 114300 w 114299"/>
                  <a:gd name="connsiteY0" fmla="*/ 187960 h 199389"/>
                  <a:gd name="connsiteX1" fmla="*/ 78740 w 114299"/>
                  <a:gd name="connsiteY1" fmla="*/ 199390 h 199389"/>
                  <a:gd name="connsiteX2" fmla="*/ 27305 w 114299"/>
                  <a:gd name="connsiteY2" fmla="*/ 148590 h 199389"/>
                  <a:gd name="connsiteX3" fmla="*/ 27305 w 114299"/>
                  <a:gd name="connsiteY3" fmla="*/ 59690 h 199389"/>
                  <a:gd name="connsiteX4" fmla="*/ 0 w 114299"/>
                  <a:gd name="connsiteY4" fmla="*/ 59690 h 199389"/>
                  <a:gd name="connsiteX5" fmla="*/ 0 w 114299"/>
                  <a:gd name="connsiteY5" fmla="*/ 35560 h 199389"/>
                  <a:gd name="connsiteX6" fmla="*/ 27305 w 114299"/>
                  <a:gd name="connsiteY6" fmla="*/ 35560 h 199389"/>
                  <a:gd name="connsiteX7" fmla="*/ 27305 w 114299"/>
                  <a:gd name="connsiteY7" fmla="*/ 0 h 199389"/>
                  <a:gd name="connsiteX8" fmla="*/ 56515 w 114299"/>
                  <a:gd name="connsiteY8" fmla="*/ 0 h 199389"/>
                  <a:gd name="connsiteX9" fmla="*/ 56515 w 114299"/>
                  <a:gd name="connsiteY9" fmla="*/ 35560 h 199389"/>
                  <a:gd name="connsiteX10" fmla="*/ 102870 w 114299"/>
                  <a:gd name="connsiteY10" fmla="*/ 35560 h 199389"/>
                  <a:gd name="connsiteX11" fmla="*/ 102870 w 114299"/>
                  <a:gd name="connsiteY11" fmla="*/ 59690 h 199389"/>
                  <a:gd name="connsiteX12" fmla="*/ 56515 w 114299"/>
                  <a:gd name="connsiteY12" fmla="*/ 59690 h 199389"/>
                  <a:gd name="connsiteX13" fmla="*/ 56515 w 114299"/>
                  <a:gd name="connsiteY13" fmla="*/ 147955 h 199389"/>
                  <a:gd name="connsiteX14" fmla="*/ 81915 w 114299"/>
                  <a:gd name="connsiteY14" fmla="*/ 175260 h 199389"/>
                  <a:gd name="connsiteX15" fmla="*/ 104775 w 114299"/>
                  <a:gd name="connsiteY15" fmla="*/ 167640 h 199389"/>
                  <a:gd name="connsiteX16" fmla="*/ 114300 w 114299"/>
                  <a:gd name="connsiteY16" fmla="*/ 187960 h 199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4299" h="199389">
                    <a:moveTo>
                      <a:pt x="114300" y="187960"/>
                    </a:moveTo>
                    <a:cubicBezTo>
                      <a:pt x="105410" y="195580"/>
                      <a:pt x="92075" y="199390"/>
                      <a:pt x="78740" y="199390"/>
                    </a:cubicBezTo>
                    <a:cubicBezTo>
                      <a:pt x="46355" y="199390"/>
                      <a:pt x="27305" y="181610"/>
                      <a:pt x="27305" y="148590"/>
                    </a:cubicBezTo>
                    <a:lnTo>
                      <a:pt x="27305" y="59690"/>
                    </a:lnTo>
                    <a:lnTo>
                      <a:pt x="0" y="59690"/>
                    </a:lnTo>
                    <a:lnTo>
                      <a:pt x="0" y="35560"/>
                    </a:lnTo>
                    <a:lnTo>
                      <a:pt x="27305" y="35560"/>
                    </a:lnTo>
                    <a:lnTo>
                      <a:pt x="27305" y="0"/>
                    </a:lnTo>
                    <a:lnTo>
                      <a:pt x="56515" y="0"/>
                    </a:lnTo>
                    <a:lnTo>
                      <a:pt x="56515" y="35560"/>
                    </a:lnTo>
                    <a:lnTo>
                      <a:pt x="102870" y="35560"/>
                    </a:lnTo>
                    <a:lnTo>
                      <a:pt x="102870" y="59690"/>
                    </a:lnTo>
                    <a:lnTo>
                      <a:pt x="56515" y="59690"/>
                    </a:lnTo>
                    <a:lnTo>
                      <a:pt x="56515" y="147955"/>
                    </a:lnTo>
                    <a:cubicBezTo>
                      <a:pt x="56515" y="165100"/>
                      <a:pt x="65405" y="175260"/>
                      <a:pt x="81915" y="175260"/>
                    </a:cubicBezTo>
                    <a:cubicBezTo>
                      <a:pt x="90170" y="175260"/>
                      <a:pt x="98425" y="172720"/>
                      <a:pt x="104775" y="167640"/>
                    </a:cubicBezTo>
                    <a:lnTo>
                      <a:pt x="114300" y="187960"/>
                    </a:lnTo>
                    <a:close/>
                  </a:path>
                </a:pathLst>
              </a:custGeom>
              <a:grpFill/>
              <a:ln w="6345" cap="flat">
                <a:noFill/>
                <a:prstDash val="solid"/>
                <a:miter/>
              </a:ln>
            </p:spPr>
            <p:txBody>
              <a:bodyPr rtlCol="0" anchor="ctr"/>
              <a:lstStyle/>
              <a:p>
                <a:endParaRPr lang="en-US"/>
              </a:p>
            </p:txBody>
          </p:sp>
          <p:sp>
            <p:nvSpPr>
              <p:cNvPr id="772" name="Freeform 771">
                <a:extLst>
                  <a:ext uri="{FF2B5EF4-FFF2-40B4-BE49-F238E27FC236}">
                    <a16:creationId xmlns:a16="http://schemas.microsoft.com/office/drawing/2014/main" id="{5CDB3F8D-7BB1-2E2E-6699-43586855E1EF}"/>
                  </a:ext>
                </a:extLst>
              </p:cNvPr>
              <p:cNvSpPr/>
              <p:nvPr/>
            </p:nvSpPr>
            <p:spPr>
              <a:xfrm>
                <a:off x="5871193" y="3001715"/>
                <a:ext cx="205105" cy="213359"/>
              </a:xfrm>
              <a:custGeom>
                <a:avLst/>
                <a:gdLst>
                  <a:gd name="connsiteX0" fmla="*/ 0 w 205105"/>
                  <a:gd name="connsiteY0" fmla="*/ 0 h 213359"/>
                  <a:gd name="connsiteX1" fmla="*/ 90170 w 205105"/>
                  <a:gd name="connsiteY1" fmla="*/ 0 h 213359"/>
                  <a:gd name="connsiteX2" fmla="*/ 205105 w 205105"/>
                  <a:gd name="connsiteY2" fmla="*/ 106680 h 213359"/>
                  <a:gd name="connsiteX3" fmla="*/ 90170 w 205105"/>
                  <a:gd name="connsiteY3" fmla="*/ 213360 h 213359"/>
                  <a:gd name="connsiteX4" fmla="*/ 0 w 205105"/>
                  <a:gd name="connsiteY4" fmla="*/ 213360 h 213359"/>
                  <a:gd name="connsiteX5" fmla="*/ 0 w 205105"/>
                  <a:gd name="connsiteY5" fmla="*/ 0 h 213359"/>
                  <a:gd name="connsiteX6" fmla="*/ 87630 w 205105"/>
                  <a:gd name="connsiteY6" fmla="*/ 187325 h 213359"/>
                  <a:gd name="connsiteX7" fmla="*/ 173990 w 205105"/>
                  <a:gd name="connsiteY7" fmla="*/ 107315 h 213359"/>
                  <a:gd name="connsiteX8" fmla="*/ 87630 w 205105"/>
                  <a:gd name="connsiteY8" fmla="*/ 27305 h 213359"/>
                  <a:gd name="connsiteX9" fmla="*/ 29845 w 205105"/>
                  <a:gd name="connsiteY9" fmla="*/ 27305 h 213359"/>
                  <a:gd name="connsiteX10" fmla="*/ 29845 w 205105"/>
                  <a:gd name="connsiteY10" fmla="*/ 187960 h 213359"/>
                  <a:gd name="connsiteX11" fmla="*/ 87630 w 205105"/>
                  <a:gd name="connsiteY11" fmla="*/ 187960 h 213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5105" h="213359">
                    <a:moveTo>
                      <a:pt x="0" y="0"/>
                    </a:moveTo>
                    <a:lnTo>
                      <a:pt x="90170" y="0"/>
                    </a:lnTo>
                    <a:cubicBezTo>
                      <a:pt x="158750" y="0"/>
                      <a:pt x="205105" y="43180"/>
                      <a:pt x="205105" y="106680"/>
                    </a:cubicBezTo>
                    <a:cubicBezTo>
                      <a:pt x="205105" y="170180"/>
                      <a:pt x="158750" y="213360"/>
                      <a:pt x="90170" y="213360"/>
                    </a:cubicBezTo>
                    <a:lnTo>
                      <a:pt x="0" y="213360"/>
                    </a:lnTo>
                    <a:lnTo>
                      <a:pt x="0" y="0"/>
                    </a:lnTo>
                    <a:close/>
                    <a:moveTo>
                      <a:pt x="87630" y="187325"/>
                    </a:moveTo>
                    <a:cubicBezTo>
                      <a:pt x="140335" y="187325"/>
                      <a:pt x="173990" y="154940"/>
                      <a:pt x="173990" y="107315"/>
                    </a:cubicBezTo>
                    <a:cubicBezTo>
                      <a:pt x="173990" y="59690"/>
                      <a:pt x="140335" y="27305"/>
                      <a:pt x="87630" y="27305"/>
                    </a:cubicBezTo>
                    <a:lnTo>
                      <a:pt x="29845" y="27305"/>
                    </a:lnTo>
                    <a:lnTo>
                      <a:pt x="29845" y="187960"/>
                    </a:lnTo>
                    <a:lnTo>
                      <a:pt x="87630" y="187960"/>
                    </a:lnTo>
                    <a:close/>
                  </a:path>
                </a:pathLst>
              </a:custGeom>
              <a:grpFill/>
              <a:ln w="6345" cap="flat">
                <a:noFill/>
                <a:prstDash val="solid"/>
                <a:miter/>
              </a:ln>
            </p:spPr>
            <p:txBody>
              <a:bodyPr rtlCol="0" anchor="ctr"/>
              <a:lstStyle/>
              <a:p>
                <a:endParaRPr lang="en-US"/>
              </a:p>
            </p:txBody>
          </p:sp>
          <p:sp>
            <p:nvSpPr>
              <p:cNvPr id="773" name="Freeform 772">
                <a:extLst>
                  <a:ext uri="{FF2B5EF4-FFF2-40B4-BE49-F238E27FC236}">
                    <a16:creationId xmlns:a16="http://schemas.microsoft.com/office/drawing/2014/main" id="{EA0243EB-9626-1AE8-80D3-AC8FB7CEA543}"/>
                  </a:ext>
                </a:extLst>
              </p:cNvPr>
              <p:cNvSpPr/>
              <p:nvPr/>
            </p:nvSpPr>
            <p:spPr>
              <a:xfrm>
                <a:off x="6118207" y="3051880"/>
                <a:ext cx="86994" cy="163829"/>
              </a:xfrm>
              <a:custGeom>
                <a:avLst/>
                <a:gdLst>
                  <a:gd name="connsiteX0" fmla="*/ 86995 w 86994"/>
                  <a:gd name="connsiteY0" fmla="*/ 0 h 163829"/>
                  <a:gd name="connsiteX1" fmla="*/ 86995 w 86994"/>
                  <a:gd name="connsiteY1" fmla="*/ 28575 h 163829"/>
                  <a:gd name="connsiteX2" fmla="*/ 80010 w 86994"/>
                  <a:gd name="connsiteY2" fmla="*/ 28575 h 163829"/>
                  <a:gd name="connsiteX3" fmla="*/ 29210 w 86994"/>
                  <a:gd name="connsiteY3" fmla="*/ 83185 h 163829"/>
                  <a:gd name="connsiteX4" fmla="*/ 29210 w 86994"/>
                  <a:gd name="connsiteY4" fmla="*/ 163830 h 163829"/>
                  <a:gd name="connsiteX5" fmla="*/ 0 w 86994"/>
                  <a:gd name="connsiteY5" fmla="*/ 163830 h 163829"/>
                  <a:gd name="connsiteX6" fmla="*/ 0 w 86994"/>
                  <a:gd name="connsiteY6" fmla="*/ 2540 h 163829"/>
                  <a:gd name="connsiteX7" fmla="*/ 27940 w 86994"/>
                  <a:gd name="connsiteY7" fmla="*/ 2540 h 163829"/>
                  <a:gd name="connsiteX8" fmla="*/ 27940 w 86994"/>
                  <a:gd name="connsiteY8" fmla="*/ 29845 h 163829"/>
                  <a:gd name="connsiteX9" fmla="*/ 86995 w 86994"/>
                  <a:gd name="connsiteY9" fmla="*/ 0 h 163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994" h="163829">
                    <a:moveTo>
                      <a:pt x="86995" y="0"/>
                    </a:moveTo>
                    <a:lnTo>
                      <a:pt x="86995" y="28575"/>
                    </a:lnTo>
                    <a:cubicBezTo>
                      <a:pt x="84455" y="28575"/>
                      <a:pt x="82550" y="28575"/>
                      <a:pt x="80010" y="28575"/>
                    </a:cubicBezTo>
                    <a:cubicBezTo>
                      <a:pt x="48895" y="28575"/>
                      <a:pt x="29210" y="47625"/>
                      <a:pt x="29210" y="83185"/>
                    </a:cubicBezTo>
                    <a:lnTo>
                      <a:pt x="29210" y="163830"/>
                    </a:lnTo>
                    <a:lnTo>
                      <a:pt x="0" y="163830"/>
                    </a:lnTo>
                    <a:lnTo>
                      <a:pt x="0" y="2540"/>
                    </a:lnTo>
                    <a:lnTo>
                      <a:pt x="27940" y="2540"/>
                    </a:lnTo>
                    <a:lnTo>
                      <a:pt x="27940" y="29845"/>
                    </a:lnTo>
                    <a:cubicBezTo>
                      <a:pt x="38735" y="10160"/>
                      <a:pt x="59055" y="0"/>
                      <a:pt x="86995" y="0"/>
                    </a:cubicBezTo>
                    <a:close/>
                  </a:path>
                </a:pathLst>
              </a:custGeom>
              <a:grpFill/>
              <a:ln w="6345" cap="flat">
                <a:noFill/>
                <a:prstDash val="solid"/>
                <a:miter/>
              </a:ln>
            </p:spPr>
            <p:txBody>
              <a:bodyPr rtlCol="0" anchor="ctr"/>
              <a:lstStyle/>
              <a:p>
                <a:endParaRPr lang="en-US"/>
              </a:p>
            </p:txBody>
          </p:sp>
          <p:sp>
            <p:nvSpPr>
              <p:cNvPr id="774" name="Freeform 773">
                <a:extLst>
                  <a:ext uri="{FF2B5EF4-FFF2-40B4-BE49-F238E27FC236}">
                    <a16:creationId xmlns:a16="http://schemas.microsoft.com/office/drawing/2014/main" id="{A49D7560-C539-07C7-5CA5-D58BE3A1424F}"/>
                  </a:ext>
                </a:extLst>
              </p:cNvPr>
              <p:cNvSpPr/>
              <p:nvPr/>
            </p:nvSpPr>
            <p:spPr>
              <a:xfrm>
                <a:off x="6236317" y="2984570"/>
                <a:ext cx="39370" cy="230504"/>
              </a:xfrm>
              <a:custGeom>
                <a:avLst/>
                <a:gdLst>
                  <a:gd name="connsiteX0" fmla="*/ 0 w 39370"/>
                  <a:gd name="connsiteY0" fmla="*/ 19050 h 230504"/>
                  <a:gd name="connsiteX1" fmla="*/ 19685 w 39370"/>
                  <a:gd name="connsiteY1" fmla="*/ 0 h 230504"/>
                  <a:gd name="connsiteX2" fmla="*/ 39370 w 39370"/>
                  <a:gd name="connsiteY2" fmla="*/ 18415 h 230504"/>
                  <a:gd name="connsiteX3" fmla="*/ 19685 w 39370"/>
                  <a:gd name="connsiteY3" fmla="*/ 38100 h 230504"/>
                  <a:gd name="connsiteX4" fmla="*/ 0 w 39370"/>
                  <a:gd name="connsiteY4" fmla="*/ 19050 h 230504"/>
                  <a:gd name="connsiteX5" fmla="*/ 5080 w 39370"/>
                  <a:gd name="connsiteY5" fmla="*/ 69215 h 230504"/>
                  <a:gd name="connsiteX6" fmla="*/ 34290 w 39370"/>
                  <a:gd name="connsiteY6" fmla="*/ 69215 h 230504"/>
                  <a:gd name="connsiteX7" fmla="*/ 34290 w 39370"/>
                  <a:gd name="connsiteY7" fmla="*/ 230505 h 230504"/>
                  <a:gd name="connsiteX8" fmla="*/ 5080 w 39370"/>
                  <a:gd name="connsiteY8" fmla="*/ 230505 h 230504"/>
                  <a:gd name="connsiteX9" fmla="*/ 5080 w 39370"/>
                  <a:gd name="connsiteY9" fmla="*/ 69215 h 230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370" h="230504">
                    <a:moveTo>
                      <a:pt x="0" y="19050"/>
                    </a:moveTo>
                    <a:cubicBezTo>
                      <a:pt x="0" y="8255"/>
                      <a:pt x="8255" y="0"/>
                      <a:pt x="19685" y="0"/>
                    </a:cubicBezTo>
                    <a:cubicBezTo>
                      <a:pt x="31115" y="0"/>
                      <a:pt x="39370" y="8255"/>
                      <a:pt x="39370" y="18415"/>
                    </a:cubicBezTo>
                    <a:cubicBezTo>
                      <a:pt x="39370" y="29210"/>
                      <a:pt x="31115" y="38100"/>
                      <a:pt x="19685" y="38100"/>
                    </a:cubicBezTo>
                    <a:cubicBezTo>
                      <a:pt x="8255" y="38100"/>
                      <a:pt x="0" y="29845"/>
                      <a:pt x="0" y="19050"/>
                    </a:cubicBezTo>
                    <a:close/>
                    <a:moveTo>
                      <a:pt x="5080" y="69215"/>
                    </a:moveTo>
                    <a:lnTo>
                      <a:pt x="34290" y="69215"/>
                    </a:lnTo>
                    <a:lnTo>
                      <a:pt x="34290" y="230505"/>
                    </a:lnTo>
                    <a:lnTo>
                      <a:pt x="5080" y="230505"/>
                    </a:lnTo>
                    <a:lnTo>
                      <a:pt x="5080" y="69215"/>
                    </a:lnTo>
                    <a:close/>
                  </a:path>
                </a:pathLst>
              </a:custGeom>
              <a:grpFill/>
              <a:ln w="6345" cap="flat">
                <a:noFill/>
                <a:prstDash val="solid"/>
                <a:miter/>
              </a:ln>
            </p:spPr>
            <p:txBody>
              <a:bodyPr rtlCol="0" anchor="ctr"/>
              <a:lstStyle/>
              <a:p>
                <a:endParaRPr lang="en-US"/>
              </a:p>
            </p:txBody>
          </p:sp>
          <p:sp>
            <p:nvSpPr>
              <p:cNvPr id="775" name="Freeform 774">
                <a:extLst>
                  <a:ext uri="{FF2B5EF4-FFF2-40B4-BE49-F238E27FC236}">
                    <a16:creationId xmlns:a16="http://schemas.microsoft.com/office/drawing/2014/main" id="{248D2CBB-C12E-CF05-AC3B-FC85FE42D106}"/>
                  </a:ext>
                </a:extLst>
              </p:cNvPr>
              <p:cNvSpPr/>
              <p:nvPr/>
            </p:nvSpPr>
            <p:spPr>
              <a:xfrm>
                <a:off x="6298547" y="3053784"/>
                <a:ext cx="170814" cy="161289"/>
              </a:xfrm>
              <a:custGeom>
                <a:avLst/>
                <a:gdLst>
                  <a:gd name="connsiteX0" fmla="*/ 170815 w 170814"/>
                  <a:gd name="connsiteY0" fmla="*/ 0 h 161289"/>
                  <a:gd name="connsiteX1" fmla="*/ 100330 w 170814"/>
                  <a:gd name="connsiteY1" fmla="*/ 161290 h 161289"/>
                  <a:gd name="connsiteX2" fmla="*/ 70485 w 170814"/>
                  <a:gd name="connsiteY2" fmla="*/ 161290 h 161289"/>
                  <a:gd name="connsiteX3" fmla="*/ 0 w 170814"/>
                  <a:gd name="connsiteY3" fmla="*/ 0 h 161289"/>
                  <a:gd name="connsiteX4" fmla="*/ 30480 w 170814"/>
                  <a:gd name="connsiteY4" fmla="*/ 0 h 161289"/>
                  <a:gd name="connsiteX5" fmla="*/ 85725 w 170814"/>
                  <a:gd name="connsiteY5" fmla="*/ 129540 h 161289"/>
                  <a:gd name="connsiteX6" fmla="*/ 142240 w 170814"/>
                  <a:gd name="connsiteY6" fmla="*/ 0 h 161289"/>
                  <a:gd name="connsiteX7" fmla="*/ 170815 w 170814"/>
                  <a:gd name="connsiteY7" fmla="*/ 0 h 161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814" h="161289">
                    <a:moveTo>
                      <a:pt x="170815" y="0"/>
                    </a:moveTo>
                    <a:lnTo>
                      <a:pt x="100330" y="161290"/>
                    </a:lnTo>
                    <a:lnTo>
                      <a:pt x="70485" y="161290"/>
                    </a:lnTo>
                    <a:lnTo>
                      <a:pt x="0" y="0"/>
                    </a:lnTo>
                    <a:lnTo>
                      <a:pt x="30480" y="0"/>
                    </a:lnTo>
                    <a:lnTo>
                      <a:pt x="85725" y="129540"/>
                    </a:lnTo>
                    <a:lnTo>
                      <a:pt x="142240" y="0"/>
                    </a:lnTo>
                    <a:lnTo>
                      <a:pt x="170815" y="0"/>
                    </a:lnTo>
                    <a:close/>
                  </a:path>
                </a:pathLst>
              </a:custGeom>
              <a:grpFill/>
              <a:ln w="6345" cap="flat">
                <a:noFill/>
                <a:prstDash val="solid"/>
                <a:miter/>
              </a:ln>
            </p:spPr>
            <p:txBody>
              <a:bodyPr rtlCol="0" anchor="ctr"/>
              <a:lstStyle/>
              <a:p>
                <a:endParaRPr lang="en-US"/>
              </a:p>
            </p:txBody>
          </p:sp>
          <p:sp>
            <p:nvSpPr>
              <p:cNvPr id="776" name="Freeform 775">
                <a:extLst>
                  <a:ext uri="{FF2B5EF4-FFF2-40B4-BE49-F238E27FC236}">
                    <a16:creationId xmlns:a16="http://schemas.microsoft.com/office/drawing/2014/main" id="{05EB65D4-503B-98F4-3FE6-47EF4A848F5C}"/>
                  </a:ext>
                </a:extLst>
              </p:cNvPr>
              <p:cNvSpPr/>
              <p:nvPr/>
            </p:nvSpPr>
            <p:spPr>
              <a:xfrm>
                <a:off x="6476982" y="3051244"/>
                <a:ext cx="161289" cy="165099"/>
              </a:xfrm>
              <a:custGeom>
                <a:avLst/>
                <a:gdLst>
                  <a:gd name="connsiteX0" fmla="*/ 160655 w 161289"/>
                  <a:gd name="connsiteY0" fmla="*/ 92710 h 165099"/>
                  <a:gd name="connsiteX1" fmla="*/ 29845 w 161289"/>
                  <a:gd name="connsiteY1" fmla="*/ 92710 h 165099"/>
                  <a:gd name="connsiteX2" fmla="*/ 88265 w 161289"/>
                  <a:gd name="connsiteY2" fmla="*/ 139700 h 165099"/>
                  <a:gd name="connsiteX3" fmla="*/ 134620 w 161289"/>
                  <a:gd name="connsiteY3" fmla="*/ 120015 h 165099"/>
                  <a:gd name="connsiteX4" fmla="*/ 150495 w 161289"/>
                  <a:gd name="connsiteY4" fmla="*/ 139065 h 165099"/>
                  <a:gd name="connsiteX5" fmla="*/ 86995 w 161289"/>
                  <a:gd name="connsiteY5" fmla="*/ 165100 h 165099"/>
                  <a:gd name="connsiteX6" fmla="*/ 0 w 161289"/>
                  <a:gd name="connsiteY6" fmla="*/ 82550 h 165099"/>
                  <a:gd name="connsiteX7" fmla="*/ 81280 w 161289"/>
                  <a:gd name="connsiteY7" fmla="*/ 0 h 165099"/>
                  <a:gd name="connsiteX8" fmla="*/ 161290 w 161289"/>
                  <a:gd name="connsiteY8" fmla="*/ 83185 h 165099"/>
                  <a:gd name="connsiteX9" fmla="*/ 160655 w 161289"/>
                  <a:gd name="connsiteY9" fmla="*/ 92710 h 165099"/>
                  <a:gd name="connsiteX10" fmla="*/ 29210 w 161289"/>
                  <a:gd name="connsiteY10" fmla="*/ 71755 h 165099"/>
                  <a:gd name="connsiteX11" fmla="*/ 132715 w 161289"/>
                  <a:gd name="connsiteY11" fmla="*/ 71755 h 165099"/>
                  <a:gd name="connsiteX12" fmla="*/ 80645 w 161289"/>
                  <a:gd name="connsiteY12" fmla="*/ 25400 h 165099"/>
                  <a:gd name="connsiteX13" fmla="*/ 29210 w 161289"/>
                  <a:gd name="connsiteY13" fmla="*/ 71755 h 165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1289" h="165099">
                    <a:moveTo>
                      <a:pt x="160655" y="92710"/>
                    </a:moveTo>
                    <a:lnTo>
                      <a:pt x="29845" y="92710"/>
                    </a:lnTo>
                    <a:cubicBezTo>
                      <a:pt x="33655" y="121285"/>
                      <a:pt x="56515" y="139700"/>
                      <a:pt x="88265" y="139700"/>
                    </a:cubicBezTo>
                    <a:cubicBezTo>
                      <a:pt x="107315" y="139700"/>
                      <a:pt x="123190" y="133350"/>
                      <a:pt x="134620" y="120015"/>
                    </a:cubicBezTo>
                    <a:lnTo>
                      <a:pt x="150495" y="139065"/>
                    </a:lnTo>
                    <a:cubicBezTo>
                      <a:pt x="135890" y="156210"/>
                      <a:pt x="113665" y="165100"/>
                      <a:pt x="86995" y="165100"/>
                    </a:cubicBezTo>
                    <a:cubicBezTo>
                      <a:pt x="34925" y="165100"/>
                      <a:pt x="0" y="130810"/>
                      <a:pt x="0" y="82550"/>
                    </a:cubicBezTo>
                    <a:cubicBezTo>
                      <a:pt x="0" y="34925"/>
                      <a:pt x="34290" y="0"/>
                      <a:pt x="81280" y="0"/>
                    </a:cubicBezTo>
                    <a:cubicBezTo>
                      <a:pt x="128270" y="0"/>
                      <a:pt x="161290" y="33655"/>
                      <a:pt x="161290" y="83185"/>
                    </a:cubicBezTo>
                    <a:cubicBezTo>
                      <a:pt x="161290" y="86360"/>
                      <a:pt x="160655" y="90170"/>
                      <a:pt x="160655" y="92710"/>
                    </a:cubicBezTo>
                    <a:close/>
                    <a:moveTo>
                      <a:pt x="29210" y="71755"/>
                    </a:moveTo>
                    <a:lnTo>
                      <a:pt x="132715" y="71755"/>
                    </a:lnTo>
                    <a:cubicBezTo>
                      <a:pt x="129540" y="44450"/>
                      <a:pt x="109220" y="25400"/>
                      <a:pt x="80645" y="25400"/>
                    </a:cubicBezTo>
                    <a:cubicBezTo>
                      <a:pt x="53340" y="25400"/>
                      <a:pt x="32385" y="44450"/>
                      <a:pt x="29210" y="71755"/>
                    </a:cubicBezTo>
                    <a:close/>
                  </a:path>
                </a:pathLst>
              </a:custGeom>
              <a:grpFill/>
              <a:ln w="6345" cap="flat">
                <a:noFill/>
                <a:prstDash val="solid"/>
                <a:miter/>
              </a:ln>
            </p:spPr>
            <p:txBody>
              <a:bodyPr rtlCol="0" anchor="ctr"/>
              <a:lstStyle/>
              <a:p>
                <a:endParaRPr lang="en-US"/>
              </a:p>
            </p:txBody>
          </p:sp>
          <p:sp>
            <p:nvSpPr>
              <p:cNvPr id="777" name="Freeform 776">
                <a:extLst>
                  <a:ext uri="{FF2B5EF4-FFF2-40B4-BE49-F238E27FC236}">
                    <a16:creationId xmlns:a16="http://schemas.microsoft.com/office/drawing/2014/main" id="{B7AEAA28-99DC-D0B8-7D95-816E48FF61DA}"/>
                  </a:ext>
                </a:extLst>
              </p:cNvPr>
              <p:cNvSpPr/>
              <p:nvPr/>
            </p:nvSpPr>
            <p:spPr>
              <a:xfrm>
                <a:off x="6657957" y="3051880"/>
                <a:ext cx="135889" cy="164499"/>
              </a:xfrm>
              <a:custGeom>
                <a:avLst/>
                <a:gdLst>
                  <a:gd name="connsiteX0" fmla="*/ 0 w 135889"/>
                  <a:gd name="connsiteY0" fmla="*/ 146050 h 164499"/>
                  <a:gd name="connsiteX1" fmla="*/ 12065 w 135889"/>
                  <a:gd name="connsiteY1" fmla="*/ 123190 h 164499"/>
                  <a:gd name="connsiteX2" fmla="*/ 68580 w 135889"/>
                  <a:gd name="connsiteY2" fmla="*/ 139700 h 164499"/>
                  <a:gd name="connsiteX3" fmla="*/ 106680 w 135889"/>
                  <a:gd name="connsiteY3" fmla="*/ 117475 h 164499"/>
                  <a:gd name="connsiteX4" fmla="*/ 4445 w 135889"/>
                  <a:gd name="connsiteY4" fmla="*/ 48260 h 164499"/>
                  <a:gd name="connsiteX5" fmla="*/ 71755 w 135889"/>
                  <a:gd name="connsiteY5" fmla="*/ 0 h 164499"/>
                  <a:gd name="connsiteX6" fmla="*/ 130810 w 135889"/>
                  <a:gd name="connsiteY6" fmla="*/ 14605 h 164499"/>
                  <a:gd name="connsiteX7" fmla="*/ 118110 w 135889"/>
                  <a:gd name="connsiteY7" fmla="*/ 37465 h 164499"/>
                  <a:gd name="connsiteX8" fmla="*/ 71755 w 135889"/>
                  <a:gd name="connsiteY8" fmla="*/ 24765 h 164499"/>
                  <a:gd name="connsiteX9" fmla="*/ 33655 w 135889"/>
                  <a:gd name="connsiteY9" fmla="*/ 46990 h 164499"/>
                  <a:gd name="connsiteX10" fmla="*/ 135890 w 135889"/>
                  <a:gd name="connsiteY10" fmla="*/ 116840 h 164499"/>
                  <a:gd name="connsiteX11" fmla="*/ 66040 w 135889"/>
                  <a:gd name="connsiteY11" fmla="*/ 164465 h 164499"/>
                  <a:gd name="connsiteX12" fmla="*/ 0 w 135889"/>
                  <a:gd name="connsiteY12" fmla="*/ 146050 h 164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5889" h="164499">
                    <a:moveTo>
                      <a:pt x="0" y="146050"/>
                    </a:moveTo>
                    <a:lnTo>
                      <a:pt x="12065" y="123190"/>
                    </a:lnTo>
                    <a:cubicBezTo>
                      <a:pt x="26035" y="132715"/>
                      <a:pt x="47625" y="139700"/>
                      <a:pt x="68580" y="139700"/>
                    </a:cubicBezTo>
                    <a:cubicBezTo>
                      <a:pt x="95885" y="139700"/>
                      <a:pt x="106680" y="131445"/>
                      <a:pt x="106680" y="117475"/>
                    </a:cubicBezTo>
                    <a:cubicBezTo>
                      <a:pt x="106680" y="81280"/>
                      <a:pt x="4445" y="112395"/>
                      <a:pt x="4445" y="48260"/>
                    </a:cubicBezTo>
                    <a:cubicBezTo>
                      <a:pt x="4445" y="19050"/>
                      <a:pt x="30480" y="0"/>
                      <a:pt x="71755" y="0"/>
                    </a:cubicBezTo>
                    <a:cubicBezTo>
                      <a:pt x="92710" y="0"/>
                      <a:pt x="116840" y="5715"/>
                      <a:pt x="130810" y="14605"/>
                    </a:cubicBezTo>
                    <a:lnTo>
                      <a:pt x="118110" y="37465"/>
                    </a:lnTo>
                    <a:cubicBezTo>
                      <a:pt x="103505" y="27940"/>
                      <a:pt x="87630" y="24765"/>
                      <a:pt x="71755" y="24765"/>
                    </a:cubicBezTo>
                    <a:cubicBezTo>
                      <a:pt x="46355" y="24765"/>
                      <a:pt x="33655" y="34290"/>
                      <a:pt x="33655" y="46990"/>
                    </a:cubicBezTo>
                    <a:cubicBezTo>
                      <a:pt x="33655" y="85090"/>
                      <a:pt x="135890" y="53975"/>
                      <a:pt x="135890" y="116840"/>
                    </a:cubicBezTo>
                    <a:cubicBezTo>
                      <a:pt x="135890" y="146050"/>
                      <a:pt x="109220" y="164465"/>
                      <a:pt x="66040" y="164465"/>
                    </a:cubicBezTo>
                    <a:cubicBezTo>
                      <a:pt x="40005" y="165100"/>
                      <a:pt x="13970" y="156845"/>
                      <a:pt x="0" y="146050"/>
                    </a:cubicBezTo>
                    <a:close/>
                  </a:path>
                </a:pathLst>
              </a:custGeom>
              <a:grpFill/>
              <a:ln w="6345" cap="flat">
                <a:noFill/>
                <a:prstDash val="solid"/>
                <a:miter/>
              </a:ln>
            </p:spPr>
            <p:txBody>
              <a:bodyPr rtlCol="0" anchor="ctr"/>
              <a:lstStyle/>
              <a:p>
                <a:endParaRPr lang="en-US"/>
              </a:p>
            </p:txBody>
          </p:sp>
          <p:sp>
            <p:nvSpPr>
              <p:cNvPr id="778" name="Freeform 777">
                <a:extLst>
                  <a:ext uri="{FF2B5EF4-FFF2-40B4-BE49-F238E27FC236}">
                    <a16:creationId xmlns:a16="http://schemas.microsoft.com/office/drawing/2014/main" id="{4442A113-F4C3-263E-7D01-8B235E2F7F21}"/>
                  </a:ext>
                </a:extLst>
              </p:cNvPr>
              <p:cNvSpPr/>
              <p:nvPr/>
            </p:nvSpPr>
            <p:spPr>
              <a:xfrm>
                <a:off x="6917672" y="3001715"/>
                <a:ext cx="183514" cy="213359"/>
              </a:xfrm>
              <a:custGeom>
                <a:avLst/>
                <a:gdLst>
                  <a:gd name="connsiteX0" fmla="*/ 183515 w 183514"/>
                  <a:gd name="connsiteY0" fmla="*/ 0 h 213359"/>
                  <a:gd name="connsiteX1" fmla="*/ 183515 w 183514"/>
                  <a:gd name="connsiteY1" fmla="*/ 213360 h 213359"/>
                  <a:gd name="connsiteX2" fmla="*/ 153035 w 183514"/>
                  <a:gd name="connsiteY2" fmla="*/ 213360 h 213359"/>
                  <a:gd name="connsiteX3" fmla="*/ 153035 w 183514"/>
                  <a:gd name="connsiteY3" fmla="*/ 118110 h 213359"/>
                  <a:gd name="connsiteX4" fmla="*/ 30479 w 183514"/>
                  <a:gd name="connsiteY4" fmla="*/ 118110 h 213359"/>
                  <a:gd name="connsiteX5" fmla="*/ 30479 w 183514"/>
                  <a:gd name="connsiteY5" fmla="*/ 213360 h 213359"/>
                  <a:gd name="connsiteX6" fmla="*/ 0 w 183514"/>
                  <a:gd name="connsiteY6" fmla="*/ 213360 h 213359"/>
                  <a:gd name="connsiteX7" fmla="*/ 0 w 183514"/>
                  <a:gd name="connsiteY7" fmla="*/ 0 h 213359"/>
                  <a:gd name="connsiteX8" fmla="*/ 30479 w 183514"/>
                  <a:gd name="connsiteY8" fmla="*/ 0 h 213359"/>
                  <a:gd name="connsiteX9" fmla="*/ 30479 w 183514"/>
                  <a:gd name="connsiteY9" fmla="*/ 91440 h 213359"/>
                  <a:gd name="connsiteX10" fmla="*/ 153035 w 183514"/>
                  <a:gd name="connsiteY10" fmla="*/ 91440 h 213359"/>
                  <a:gd name="connsiteX11" fmla="*/ 153035 w 183514"/>
                  <a:gd name="connsiteY11" fmla="*/ 0 h 213359"/>
                  <a:gd name="connsiteX12" fmla="*/ 183515 w 183514"/>
                  <a:gd name="connsiteY12" fmla="*/ 0 h 213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3514" h="213359">
                    <a:moveTo>
                      <a:pt x="183515" y="0"/>
                    </a:moveTo>
                    <a:lnTo>
                      <a:pt x="183515" y="213360"/>
                    </a:lnTo>
                    <a:lnTo>
                      <a:pt x="153035" y="213360"/>
                    </a:lnTo>
                    <a:lnTo>
                      <a:pt x="153035" y="118110"/>
                    </a:lnTo>
                    <a:lnTo>
                      <a:pt x="30479" y="118110"/>
                    </a:lnTo>
                    <a:lnTo>
                      <a:pt x="30479" y="213360"/>
                    </a:lnTo>
                    <a:lnTo>
                      <a:pt x="0" y="213360"/>
                    </a:lnTo>
                    <a:lnTo>
                      <a:pt x="0" y="0"/>
                    </a:lnTo>
                    <a:lnTo>
                      <a:pt x="30479" y="0"/>
                    </a:lnTo>
                    <a:lnTo>
                      <a:pt x="30479" y="91440"/>
                    </a:lnTo>
                    <a:lnTo>
                      <a:pt x="153035" y="91440"/>
                    </a:lnTo>
                    <a:lnTo>
                      <a:pt x="153035" y="0"/>
                    </a:lnTo>
                    <a:lnTo>
                      <a:pt x="183515" y="0"/>
                    </a:lnTo>
                    <a:close/>
                  </a:path>
                </a:pathLst>
              </a:custGeom>
              <a:grpFill/>
              <a:ln w="6345" cap="flat">
                <a:noFill/>
                <a:prstDash val="solid"/>
                <a:miter/>
              </a:ln>
            </p:spPr>
            <p:txBody>
              <a:bodyPr rtlCol="0" anchor="ctr"/>
              <a:lstStyle/>
              <a:p>
                <a:endParaRPr lang="en-US"/>
              </a:p>
            </p:txBody>
          </p:sp>
          <p:sp>
            <p:nvSpPr>
              <p:cNvPr id="779" name="Freeform 778">
                <a:extLst>
                  <a:ext uri="{FF2B5EF4-FFF2-40B4-BE49-F238E27FC236}">
                    <a16:creationId xmlns:a16="http://schemas.microsoft.com/office/drawing/2014/main" id="{6D2B64BE-DF6A-5C60-1A48-2834680049B9}"/>
                  </a:ext>
                </a:extLst>
              </p:cNvPr>
              <p:cNvSpPr/>
              <p:nvPr/>
            </p:nvSpPr>
            <p:spPr>
              <a:xfrm>
                <a:off x="7159606" y="3053784"/>
                <a:ext cx="151764" cy="163194"/>
              </a:xfrm>
              <a:custGeom>
                <a:avLst/>
                <a:gdLst>
                  <a:gd name="connsiteX0" fmla="*/ 151765 w 151764"/>
                  <a:gd name="connsiteY0" fmla="*/ 0 h 163194"/>
                  <a:gd name="connsiteX1" fmla="*/ 151765 w 151764"/>
                  <a:gd name="connsiteY1" fmla="*/ 161290 h 163194"/>
                  <a:gd name="connsiteX2" fmla="*/ 123825 w 151764"/>
                  <a:gd name="connsiteY2" fmla="*/ 161290 h 163194"/>
                  <a:gd name="connsiteX3" fmla="*/ 123825 w 151764"/>
                  <a:gd name="connsiteY3" fmla="*/ 137160 h 163194"/>
                  <a:gd name="connsiteX4" fmla="*/ 69215 w 151764"/>
                  <a:gd name="connsiteY4" fmla="*/ 163195 h 163194"/>
                  <a:gd name="connsiteX5" fmla="*/ 0 w 151764"/>
                  <a:gd name="connsiteY5" fmla="*/ 92710 h 163194"/>
                  <a:gd name="connsiteX6" fmla="*/ 0 w 151764"/>
                  <a:gd name="connsiteY6" fmla="*/ 0 h 163194"/>
                  <a:gd name="connsiteX7" fmla="*/ 29210 w 151764"/>
                  <a:gd name="connsiteY7" fmla="*/ 0 h 163194"/>
                  <a:gd name="connsiteX8" fmla="*/ 29210 w 151764"/>
                  <a:gd name="connsiteY8" fmla="*/ 89535 h 163194"/>
                  <a:gd name="connsiteX9" fmla="*/ 73025 w 151764"/>
                  <a:gd name="connsiteY9" fmla="*/ 137160 h 163194"/>
                  <a:gd name="connsiteX10" fmla="*/ 123190 w 151764"/>
                  <a:gd name="connsiteY10" fmla="*/ 83820 h 163194"/>
                  <a:gd name="connsiteX11" fmla="*/ 123190 w 151764"/>
                  <a:gd name="connsiteY11" fmla="*/ 0 h 163194"/>
                  <a:gd name="connsiteX12" fmla="*/ 151765 w 151764"/>
                  <a:gd name="connsiteY12" fmla="*/ 0 h 163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1764" h="163194">
                    <a:moveTo>
                      <a:pt x="151765" y="0"/>
                    </a:moveTo>
                    <a:lnTo>
                      <a:pt x="151765" y="161290"/>
                    </a:lnTo>
                    <a:lnTo>
                      <a:pt x="123825" y="161290"/>
                    </a:lnTo>
                    <a:lnTo>
                      <a:pt x="123825" y="137160"/>
                    </a:lnTo>
                    <a:cubicBezTo>
                      <a:pt x="111760" y="153670"/>
                      <a:pt x="92075" y="163195"/>
                      <a:pt x="69215" y="163195"/>
                    </a:cubicBezTo>
                    <a:cubicBezTo>
                      <a:pt x="27305" y="163195"/>
                      <a:pt x="0" y="140335"/>
                      <a:pt x="0" y="92710"/>
                    </a:cubicBezTo>
                    <a:lnTo>
                      <a:pt x="0" y="0"/>
                    </a:lnTo>
                    <a:lnTo>
                      <a:pt x="29210" y="0"/>
                    </a:lnTo>
                    <a:lnTo>
                      <a:pt x="29210" y="89535"/>
                    </a:lnTo>
                    <a:cubicBezTo>
                      <a:pt x="29210" y="121285"/>
                      <a:pt x="45085" y="137160"/>
                      <a:pt x="73025" y="137160"/>
                    </a:cubicBezTo>
                    <a:cubicBezTo>
                      <a:pt x="103505" y="137160"/>
                      <a:pt x="123190" y="118110"/>
                      <a:pt x="123190" y="83820"/>
                    </a:cubicBezTo>
                    <a:lnTo>
                      <a:pt x="123190" y="0"/>
                    </a:lnTo>
                    <a:lnTo>
                      <a:pt x="151765" y="0"/>
                    </a:lnTo>
                    <a:close/>
                  </a:path>
                </a:pathLst>
              </a:custGeom>
              <a:grpFill/>
              <a:ln w="6345" cap="flat">
                <a:noFill/>
                <a:prstDash val="solid"/>
                <a:miter/>
              </a:ln>
            </p:spPr>
            <p:txBody>
              <a:bodyPr rtlCol="0" anchor="ctr"/>
              <a:lstStyle/>
              <a:p>
                <a:endParaRPr lang="en-US"/>
              </a:p>
            </p:txBody>
          </p:sp>
          <p:sp>
            <p:nvSpPr>
              <p:cNvPr id="780" name="Freeform 779">
                <a:extLst>
                  <a:ext uri="{FF2B5EF4-FFF2-40B4-BE49-F238E27FC236}">
                    <a16:creationId xmlns:a16="http://schemas.microsoft.com/office/drawing/2014/main" id="{D13A943C-5002-7F12-C0B6-E4EE735FD729}"/>
                  </a:ext>
                </a:extLst>
              </p:cNvPr>
              <p:cNvSpPr/>
              <p:nvPr/>
            </p:nvSpPr>
            <p:spPr>
              <a:xfrm>
                <a:off x="7367251" y="3052502"/>
                <a:ext cx="267970" cy="162572"/>
              </a:xfrm>
              <a:custGeom>
                <a:avLst/>
                <a:gdLst>
                  <a:gd name="connsiteX0" fmla="*/ 267970 w 267970"/>
                  <a:gd name="connsiteY0" fmla="*/ 69863 h 162572"/>
                  <a:gd name="connsiteX1" fmla="*/ 267970 w 267970"/>
                  <a:gd name="connsiteY1" fmla="*/ 162573 h 162572"/>
                  <a:gd name="connsiteX2" fmla="*/ 238760 w 267970"/>
                  <a:gd name="connsiteY2" fmla="*/ 162573 h 162572"/>
                  <a:gd name="connsiteX3" fmla="*/ 238760 w 267970"/>
                  <a:gd name="connsiteY3" fmla="*/ 73038 h 162572"/>
                  <a:gd name="connsiteX4" fmla="*/ 196850 w 267970"/>
                  <a:gd name="connsiteY4" fmla="*/ 26048 h 162572"/>
                  <a:gd name="connsiteX5" fmla="*/ 148590 w 267970"/>
                  <a:gd name="connsiteY5" fmla="*/ 79388 h 162572"/>
                  <a:gd name="connsiteX6" fmla="*/ 148590 w 267970"/>
                  <a:gd name="connsiteY6" fmla="*/ 162573 h 162572"/>
                  <a:gd name="connsiteX7" fmla="*/ 119380 w 267970"/>
                  <a:gd name="connsiteY7" fmla="*/ 162573 h 162572"/>
                  <a:gd name="connsiteX8" fmla="*/ 119380 w 267970"/>
                  <a:gd name="connsiteY8" fmla="*/ 73038 h 162572"/>
                  <a:gd name="connsiteX9" fmla="*/ 77470 w 267970"/>
                  <a:gd name="connsiteY9" fmla="*/ 26048 h 162572"/>
                  <a:gd name="connsiteX10" fmla="*/ 29211 w 267970"/>
                  <a:gd name="connsiteY10" fmla="*/ 79388 h 162572"/>
                  <a:gd name="connsiteX11" fmla="*/ 29211 w 267970"/>
                  <a:gd name="connsiteY11" fmla="*/ 162573 h 162572"/>
                  <a:gd name="connsiteX12" fmla="*/ 0 w 267970"/>
                  <a:gd name="connsiteY12" fmla="*/ 162573 h 162572"/>
                  <a:gd name="connsiteX13" fmla="*/ 0 w 267970"/>
                  <a:gd name="connsiteY13" fmla="*/ 1283 h 162572"/>
                  <a:gd name="connsiteX14" fmla="*/ 27940 w 267970"/>
                  <a:gd name="connsiteY14" fmla="*/ 1283 h 162572"/>
                  <a:gd name="connsiteX15" fmla="*/ 27940 w 267970"/>
                  <a:gd name="connsiteY15" fmla="*/ 25413 h 162572"/>
                  <a:gd name="connsiteX16" fmla="*/ 83820 w 267970"/>
                  <a:gd name="connsiteY16" fmla="*/ 13 h 162572"/>
                  <a:gd name="connsiteX17" fmla="*/ 139700 w 267970"/>
                  <a:gd name="connsiteY17" fmla="*/ 29858 h 162572"/>
                  <a:gd name="connsiteX18" fmla="*/ 201930 w 267970"/>
                  <a:gd name="connsiteY18" fmla="*/ 13 h 162572"/>
                  <a:gd name="connsiteX19" fmla="*/ 267970 w 267970"/>
                  <a:gd name="connsiteY19" fmla="*/ 69863 h 162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67970" h="162572">
                    <a:moveTo>
                      <a:pt x="267970" y="69863"/>
                    </a:moveTo>
                    <a:lnTo>
                      <a:pt x="267970" y="162573"/>
                    </a:lnTo>
                    <a:lnTo>
                      <a:pt x="238760" y="162573"/>
                    </a:lnTo>
                    <a:lnTo>
                      <a:pt x="238760" y="73038"/>
                    </a:lnTo>
                    <a:cubicBezTo>
                      <a:pt x="238760" y="41288"/>
                      <a:pt x="223520" y="26048"/>
                      <a:pt x="196850" y="26048"/>
                    </a:cubicBezTo>
                    <a:cubicBezTo>
                      <a:pt x="167640" y="26048"/>
                      <a:pt x="148590" y="44463"/>
                      <a:pt x="148590" y="79388"/>
                    </a:cubicBezTo>
                    <a:lnTo>
                      <a:pt x="148590" y="162573"/>
                    </a:lnTo>
                    <a:lnTo>
                      <a:pt x="119380" y="162573"/>
                    </a:lnTo>
                    <a:lnTo>
                      <a:pt x="119380" y="73038"/>
                    </a:lnTo>
                    <a:cubicBezTo>
                      <a:pt x="119380" y="41288"/>
                      <a:pt x="104140" y="26048"/>
                      <a:pt x="77470" y="26048"/>
                    </a:cubicBezTo>
                    <a:cubicBezTo>
                      <a:pt x="48261" y="26048"/>
                      <a:pt x="29211" y="44463"/>
                      <a:pt x="29211" y="79388"/>
                    </a:cubicBezTo>
                    <a:lnTo>
                      <a:pt x="29211" y="162573"/>
                    </a:lnTo>
                    <a:lnTo>
                      <a:pt x="0" y="162573"/>
                    </a:lnTo>
                    <a:lnTo>
                      <a:pt x="0" y="1283"/>
                    </a:lnTo>
                    <a:lnTo>
                      <a:pt x="27940" y="1283"/>
                    </a:lnTo>
                    <a:lnTo>
                      <a:pt x="27940" y="25413"/>
                    </a:lnTo>
                    <a:cubicBezTo>
                      <a:pt x="39370" y="8903"/>
                      <a:pt x="59055" y="13"/>
                      <a:pt x="83820" y="13"/>
                    </a:cubicBezTo>
                    <a:cubicBezTo>
                      <a:pt x="108585" y="13"/>
                      <a:pt x="129540" y="9538"/>
                      <a:pt x="139700" y="29858"/>
                    </a:cubicBezTo>
                    <a:cubicBezTo>
                      <a:pt x="151765" y="11443"/>
                      <a:pt x="174625" y="13"/>
                      <a:pt x="201930" y="13"/>
                    </a:cubicBezTo>
                    <a:cubicBezTo>
                      <a:pt x="241300" y="-622"/>
                      <a:pt x="267970" y="22238"/>
                      <a:pt x="267970" y="69863"/>
                    </a:cubicBezTo>
                    <a:close/>
                  </a:path>
                </a:pathLst>
              </a:custGeom>
              <a:grpFill/>
              <a:ln w="6345" cap="flat">
                <a:noFill/>
                <a:prstDash val="solid"/>
                <a:miter/>
              </a:ln>
            </p:spPr>
            <p:txBody>
              <a:bodyPr rtlCol="0" anchor="ctr"/>
              <a:lstStyle/>
              <a:p>
                <a:endParaRPr lang="en-US"/>
              </a:p>
            </p:txBody>
          </p:sp>
          <p:sp>
            <p:nvSpPr>
              <p:cNvPr id="781" name="Freeform 780">
                <a:extLst>
                  <a:ext uri="{FF2B5EF4-FFF2-40B4-BE49-F238E27FC236}">
                    <a16:creationId xmlns:a16="http://schemas.microsoft.com/office/drawing/2014/main" id="{D63AC364-2AB7-A3DA-C812-518585DF3A2A}"/>
                  </a:ext>
                </a:extLst>
              </p:cNvPr>
              <p:cNvSpPr/>
              <p:nvPr/>
            </p:nvSpPr>
            <p:spPr>
              <a:xfrm>
                <a:off x="7676496" y="3051880"/>
                <a:ext cx="140969" cy="165099"/>
              </a:xfrm>
              <a:custGeom>
                <a:avLst/>
                <a:gdLst>
                  <a:gd name="connsiteX0" fmla="*/ 140970 w 140969"/>
                  <a:gd name="connsiteY0" fmla="*/ 66040 h 165099"/>
                  <a:gd name="connsiteX1" fmla="*/ 140970 w 140969"/>
                  <a:gd name="connsiteY1" fmla="*/ 163830 h 165099"/>
                  <a:gd name="connsiteX2" fmla="*/ 113029 w 140969"/>
                  <a:gd name="connsiteY2" fmla="*/ 163830 h 165099"/>
                  <a:gd name="connsiteX3" fmla="*/ 113029 w 140969"/>
                  <a:gd name="connsiteY3" fmla="*/ 142240 h 165099"/>
                  <a:gd name="connsiteX4" fmla="*/ 59690 w 140969"/>
                  <a:gd name="connsiteY4" fmla="*/ 165100 h 165099"/>
                  <a:gd name="connsiteX5" fmla="*/ 0 w 140969"/>
                  <a:gd name="connsiteY5" fmla="*/ 117475 h 165099"/>
                  <a:gd name="connsiteX6" fmla="*/ 64770 w 140969"/>
                  <a:gd name="connsiteY6" fmla="*/ 70485 h 165099"/>
                  <a:gd name="connsiteX7" fmla="*/ 111125 w 140969"/>
                  <a:gd name="connsiteY7" fmla="*/ 70485 h 165099"/>
                  <a:gd name="connsiteX8" fmla="*/ 111125 w 140969"/>
                  <a:gd name="connsiteY8" fmla="*/ 64770 h 165099"/>
                  <a:gd name="connsiteX9" fmla="*/ 67945 w 140969"/>
                  <a:gd name="connsiteY9" fmla="*/ 26035 h 165099"/>
                  <a:gd name="connsiteX10" fmla="*/ 16510 w 140969"/>
                  <a:gd name="connsiteY10" fmla="*/ 43180 h 165099"/>
                  <a:gd name="connsiteX11" fmla="*/ 4445 w 140969"/>
                  <a:gd name="connsiteY11" fmla="*/ 20955 h 165099"/>
                  <a:gd name="connsiteX12" fmla="*/ 71120 w 140969"/>
                  <a:gd name="connsiteY12" fmla="*/ 0 h 165099"/>
                  <a:gd name="connsiteX13" fmla="*/ 140970 w 140969"/>
                  <a:gd name="connsiteY13" fmla="*/ 66040 h 165099"/>
                  <a:gd name="connsiteX14" fmla="*/ 111760 w 140969"/>
                  <a:gd name="connsiteY14" fmla="*/ 114300 h 165099"/>
                  <a:gd name="connsiteX15" fmla="*/ 111760 w 140969"/>
                  <a:gd name="connsiteY15" fmla="*/ 91440 h 165099"/>
                  <a:gd name="connsiteX16" fmla="*/ 66675 w 140969"/>
                  <a:gd name="connsiteY16" fmla="*/ 91440 h 165099"/>
                  <a:gd name="connsiteX17" fmla="*/ 29210 w 140969"/>
                  <a:gd name="connsiteY17" fmla="*/ 116205 h 165099"/>
                  <a:gd name="connsiteX18" fmla="*/ 64770 w 140969"/>
                  <a:gd name="connsiteY18" fmla="*/ 142240 h 165099"/>
                  <a:gd name="connsiteX19" fmla="*/ 111760 w 140969"/>
                  <a:gd name="connsiteY19" fmla="*/ 114300 h 165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0969" h="165099">
                    <a:moveTo>
                      <a:pt x="140970" y="66040"/>
                    </a:moveTo>
                    <a:lnTo>
                      <a:pt x="140970" y="163830"/>
                    </a:lnTo>
                    <a:lnTo>
                      <a:pt x="113029" y="163830"/>
                    </a:lnTo>
                    <a:lnTo>
                      <a:pt x="113029" y="142240"/>
                    </a:lnTo>
                    <a:cubicBezTo>
                      <a:pt x="103504" y="156845"/>
                      <a:pt x="85090" y="165100"/>
                      <a:pt x="59690" y="165100"/>
                    </a:cubicBezTo>
                    <a:cubicBezTo>
                      <a:pt x="22860" y="165100"/>
                      <a:pt x="0" y="145415"/>
                      <a:pt x="0" y="117475"/>
                    </a:cubicBezTo>
                    <a:cubicBezTo>
                      <a:pt x="0" y="91440"/>
                      <a:pt x="16510" y="70485"/>
                      <a:pt x="64770" y="70485"/>
                    </a:cubicBezTo>
                    <a:lnTo>
                      <a:pt x="111125" y="70485"/>
                    </a:lnTo>
                    <a:lnTo>
                      <a:pt x="111125" y="64770"/>
                    </a:lnTo>
                    <a:cubicBezTo>
                      <a:pt x="111125" y="40005"/>
                      <a:pt x="96520" y="26035"/>
                      <a:pt x="67945" y="26035"/>
                    </a:cubicBezTo>
                    <a:cubicBezTo>
                      <a:pt x="48895" y="26035"/>
                      <a:pt x="29210" y="33020"/>
                      <a:pt x="16510" y="43180"/>
                    </a:cubicBezTo>
                    <a:lnTo>
                      <a:pt x="4445" y="20955"/>
                    </a:lnTo>
                    <a:cubicBezTo>
                      <a:pt x="20955" y="7620"/>
                      <a:pt x="45085" y="0"/>
                      <a:pt x="71120" y="0"/>
                    </a:cubicBezTo>
                    <a:cubicBezTo>
                      <a:pt x="116204" y="0"/>
                      <a:pt x="140970" y="21590"/>
                      <a:pt x="140970" y="66040"/>
                    </a:cubicBezTo>
                    <a:close/>
                    <a:moveTo>
                      <a:pt x="111760" y="114300"/>
                    </a:moveTo>
                    <a:lnTo>
                      <a:pt x="111760" y="91440"/>
                    </a:lnTo>
                    <a:lnTo>
                      <a:pt x="66675" y="91440"/>
                    </a:lnTo>
                    <a:cubicBezTo>
                      <a:pt x="37465" y="91440"/>
                      <a:pt x="29210" y="102870"/>
                      <a:pt x="29210" y="116205"/>
                    </a:cubicBezTo>
                    <a:cubicBezTo>
                      <a:pt x="29210" y="132080"/>
                      <a:pt x="42545" y="142240"/>
                      <a:pt x="64770" y="142240"/>
                    </a:cubicBezTo>
                    <a:cubicBezTo>
                      <a:pt x="86995" y="142875"/>
                      <a:pt x="104140" y="132715"/>
                      <a:pt x="111760" y="114300"/>
                    </a:cubicBezTo>
                    <a:close/>
                  </a:path>
                </a:pathLst>
              </a:custGeom>
              <a:grpFill/>
              <a:ln w="6345" cap="flat">
                <a:noFill/>
                <a:prstDash val="solid"/>
                <a:miter/>
              </a:ln>
            </p:spPr>
            <p:txBody>
              <a:bodyPr rtlCol="0" anchor="ctr"/>
              <a:lstStyle/>
              <a:p>
                <a:endParaRPr lang="en-US"/>
              </a:p>
            </p:txBody>
          </p:sp>
          <p:sp>
            <p:nvSpPr>
              <p:cNvPr id="782" name="Freeform 781">
                <a:extLst>
                  <a:ext uri="{FF2B5EF4-FFF2-40B4-BE49-F238E27FC236}">
                    <a16:creationId xmlns:a16="http://schemas.microsoft.com/office/drawing/2014/main" id="{38105231-EA1D-B024-57A3-660C99D7E0FE}"/>
                  </a:ext>
                </a:extLst>
              </p:cNvPr>
              <p:cNvSpPr/>
              <p:nvPr/>
            </p:nvSpPr>
            <p:spPr>
              <a:xfrm>
                <a:off x="7871440" y="3051880"/>
                <a:ext cx="153670" cy="163194"/>
              </a:xfrm>
              <a:custGeom>
                <a:avLst/>
                <a:gdLst>
                  <a:gd name="connsiteX0" fmla="*/ 153670 w 153670"/>
                  <a:gd name="connsiteY0" fmla="*/ 70485 h 163194"/>
                  <a:gd name="connsiteX1" fmla="*/ 153670 w 153670"/>
                  <a:gd name="connsiteY1" fmla="*/ 163195 h 163194"/>
                  <a:gd name="connsiteX2" fmla="*/ 124460 w 153670"/>
                  <a:gd name="connsiteY2" fmla="*/ 163195 h 163194"/>
                  <a:gd name="connsiteX3" fmla="*/ 124460 w 153670"/>
                  <a:gd name="connsiteY3" fmla="*/ 73660 h 163194"/>
                  <a:gd name="connsiteX4" fmla="*/ 80645 w 153670"/>
                  <a:gd name="connsiteY4" fmla="*/ 26670 h 163194"/>
                  <a:gd name="connsiteX5" fmla="*/ 29210 w 153670"/>
                  <a:gd name="connsiteY5" fmla="*/ 80010 h 163194"/>
                  <a:gd name="connsiteX6" fmla="*/ 29210 w 153670"/>
                  <a:gd name="connsiteY6" fmla="*/ 163195 h 163194"/>
                  <a:gd name="connsiteX7" fmla="*/ 0 w 153670"/>
                  <a:gd name="connsiteY7" fmla="*/ 163195 h 163194"/>
                  <a:gd name="connsiteX8" fmla="*/ 0 w 153670"/>
                  <a:gd name="connsiteY8" fmla="*/ 1905 h 163194"/>
                  <a:gd name="connsiteX9" fmla="*/ 27940 w 153670"/>
                  <a:gd name="connsiteY9" fmla="*/ 1905 h 163194"/>
                  <a:gd name="connsiteX10" fmla="*/ 27940 w 153670"/>
                  <a:gd name="connsiteY10" fmla="*/ 26035 h 163194"/>
                  <a:gd name="connsiteX11" fmla="*/ 86360 w 153670"/>
                  <a:gd name="connsiteY11" fmla="*/ 0 h 163194"/>
                  <a:gd name="connsiteX12" fmla="*/ 153670 w 153670"/>
                  <a:gd name="connsiteY12" fmla="*/ 70485 h 163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3670" h="163194">
                    <a:moveTo>
                      <a:pt x="153670" y="70485"/>
                    </a:moveTo>
                    <a:lnTo>
                      <a:pt x="153670" y="163195"/>
                    </a:lnTo>
                    <a:lnTo>
                      <a:pt x="124460" y="163195"/>
                    </a:lnTo>
                    <a:lnTo>
                      <a:pt x="124460" y="73660"/>
                    </a:lnTo>
                    <a:cubicBezTo>
                      <a:pt x="124460" y="41910"/>
                      <a:pt x="108585" y="26670"/>
                      <a:pt x="80645" y="26670"/>
                    </a:cubicBezTo>
                    <a:cubicBezTo>
                      <a:pt x="49530" y="26670"/>
                      <a:pt x="29210" y="45085"/>
                      <a:pt x="29210" y="80010"/>
                    </a:cubicBezTo>
                    <a:lnTo>
                      <a:pt x="29210" y="163195"/>
                    </a:lnTo>
                    <a:lnTo>
                      <a:pt x="0" y="163195"/>
                    </a:lnTo>
                    <a:lnTo>
                      <a:pt x="0" y="1905"/>
                    </a:lnTo>
                    <a:lnTo>
                      <a:pt x="27940" y="1905"/>
                    </a:lnTo>
                    <a:lnTo>
                      <a:pt x="27940" y="26035"/>
                    </a:lnTo>
                    <a:cubicBezTo>
                      <a:pt x="40005" y="9525"/>
                      <a:pt x="60325" y="0"/>
                      <a:pt x="86360" y="0"/>
                    </a:cubicBezTo>
                    <a:cubicBezTo>
                      <a:pt x="125730" y="0"/>
                      <a:pt x="153670" y="22860"/>
                      <a:pt x="153670" y="70485"/>
                    </a:cubicBezTo>
                    <a:close/>
                  </a:path>
                </a:pathLst>
              </a:custGeom>
              <a:grpFill/>
              <a:ln w="6345" cap="flat">
                <a:noFill/>
                <a:prstDash val="solid"/>
                <a:miter/>
              </a:ln>
            </p:spPr>
            <p:txBody>
              <a:bodyPr rtlCol="0" anchor="ctr"/>
              <a:lstStyle/>
              <a:p>
                <a:endParaRPr lang="en-US"/>
              </a:p>
            </p:txBody>
          </p:sp>
          <p:sp>
            <p:nvSpPr>
              <p:cNvPr id="783" name="Freeform 782">
                <a:extLst>
                  <a:ext uri="{FF2B5EF4-FFF2-40B4-BE49-F238E27FC236}">
                    <a16:creationId xmlns:a16="http://schemas.microsoft.com/office/drawing/2014/main" id="{62EF9DEF-508A-6C21-3A5A-4739F75F3653}"/>
                  </a:ext>
                </a:extLst>
              </p:cNvPr>
              <p:cNvSpPr/>
              <p:nvPr/>
            </p:nvSpPr>
            <p:spPr>
              <a:xfrm>
                <a:off x="8133060" y="3001715"/>
                <a:ext cx="224154" cy="213359"/>
              </a:xfrm>
              <a:custGeom>
                <a:avLst/>
                <a:gdLst>
                  <a:gd name="connsiteX0" fmla="*/ 168275 w 224154"/>
                  <a:gd name="connsiteY0" fmla="*/ 160020 h 213359"/>
                  <a:gd name="connsiteX1" fmla="*/ 54610 w 224154"/>
                  <a:gd name="connsiteY1" fmla="*/ 160020 h 213359"/>
                  <a:gd name="connsiteX2" fmla="*/ 31114 w 224154"/>
                  <a:gd name="connsiteY2" fmla="*/ 213360 h 213359"/>
                  <a:gd name="connsiteX3" fmla="*/ 0 w 224154"/>
                  <a:gd name="connsiteY3" fmla="*/ 213360 h 213359"/>
                  <a:gd name="connsiteX4" fmla="*/ 96520 w 224154"/>
                  <a:gd name="connsiteY4" fmla="*/ 0 h 213359"/>
                  <a:gd name="connsiteX5" fmla="*/ 127000 w 224154"/>
                  <a:gd name="connsiteY5" fmla="*/ 0 h 213359"/>
                  <a:gd name="connsiteX6" fmla="*/ 224154 w 224154"/>
                  <a:gd name="connsiteY6" fmla="*/ 213360 h 213359"/>
                  <a:gd name="connsiteX7" fmla="*/ 192404 w 224154"/>
                  <a:gd name="connsiteY7" fmla="*/ 213360 h 213359"/>
                  <a:gd name="connsiteX8" fmla="*/ 168275 w 224154"/>
                  <a:gd name="connsiteY8" fmla="*/ 160020 h 213359"/>
                  <a:gd name="connsiteX9" fmla="*/ 157479 w 224154"/>
                  <a:gd name="connsiteY9" fmla="*/ 135890 h 213359"/>
                  <a:gd name="connsiteX10" fmla="*/ 111760 w 224154"/>
                  <a:gd name="connsiteY10" fmla="*/ 31115 h 213359"/>
                  <a:gd name="connsiteX11" fmla="*/ 66039 w 224154"/>
                  <a:gd name="connsiteY11" fmla="*/ 135890 h 213359"/>
                  <a:gd name="connsiteX12" fmla="*/ 157479 w 224154"/>
                  <a:gd name="connsiteY12" fmla="*/ 135890 h 213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4154" h="213359">
                    <a:moveTo>
                      <a:pt x="168275" y="160020"/>
                    </a:moveTo>
                    <a:lnTo>
                      <a:pt x="54610" y="160020"/>
                    </a:lnTo>
                    <a:lnTo>
                      <a:pt x="31114" y="213360"/>
                    </a:lnTo>
                    <a:lnTo>
                      <a:pt x="0" y="213360"/>
                    </a:lnTo>
                    <a:lnTo>
                      <a:pt x="96520" y="0"/>
                    </a:lnTo>
                    <a:lnTo>
                      <a:pt x="127000" y="0"/>
                    </a:lnTo>
                    <a:lnTo>
                      <a:pt x="224154" y="213360"/>
                    </a:lnTo>
                    <a:lnTo>
                      <a:pt x="192404" y="213360"/>
                    </a:lnTo>
                    <a:lnTo>
                      <a:pt x="168275" y="160020"/>
                    </a:lnTo>
                    <a:close/>
                    <a:moveTo>
                      <a:pt x="157479" y="135890"/>
                    </a:moveTo>
                    <a:lnTo>
                      <a:pt x="111760" y="31115"/>
                    </a:lnTo>
                    <a:lnTo>
                      <a:pt x="66039" y="135890"/>
                    </a:lnTo>
                    <a:lnTo>
                      <a:pt x="157479" y="135890"/>
                    </a:lnTo>
                    <a:close/>
                  </a:path>
                </a:pathLst>
              </a:custGeom>
              <a:grpFill/>
              <a:ln w="6345" cap="flat">
                <a:noFill/>
                <a:prstDash val="solid"/>
                <a:miter/>
              </a:ln>
            </p:spPr>
            <p:txBody>
              <a:bodyPr rtlCol="0" anchor="ctr"/>
              <a:lstStyle/>
              <a:p>
                <a:endParaRPr lang="en-US"/>
              </a:p>
            </p:txBody>
          </p:sp>
          <p:sp>
            <p:nvSpPr>
              <p:cNvPr id="784" name="Freeform 783">
                <a:extLst>
                  <a:ext uri="{FF2B5EF4-FFF2-40B4-BE49-F238E27FC236}">
                    <a16:creationId xmlns:a16="http://schemas.microsoft.com/office/drawing/2014/main" id="{B5234B86-1AB3-C9BD-B29C-D1BD9CB8BBB5}"/>
                  </a:ext>
                </a:extLst>
              </p:cNvPr>
              <p:cNvSpPr/>
              <p:nvPr/>
            </p:nvSpPr>
            <p:spPr>
              <a:xfrm>
                <a:off x="8367374" y="2989015"/>
                <a:ext cx="167639" cy="227964"/>
              </a:xfrm>
              <a:custGeom>
                <a:avLst/>
                <a:gdLst>
                  <a:gd name="connsiteX0" fmla="*/ 167640 w 167639"/>
                  <a:gd name="connsiteY0" fmla="*/ 0 h 227964"/>
                  <a:gd name="connsiteX1" fmla="*/ 167640 w 167639"/>
                  <a:gd name="connsiteY1" fmla="*/ 226060 h 227964"/>
                  <a:gd name="connsiteX2" fmla="*/ 139700 w 167639"/>
                  <a:gd name="connsiteY2" fmla="*/ 226060 h 227964"/>
                  <a:gd name="connsiteX3" fmla="*/ 139700 w 167639"/>
                  <a:gd name="connsiteY3" fmla="*/ 200660 h 227964"/>
                  <a:gd name="connsiteX4" fmla="*/ 81915 w 167639"/>
                  <a:gd name="connsiteY4" fmla="*/ 227965 h 227964"/>
                  <a:gd name="connsiteX5" fmla="*/ 0 w 167639"/>
                  <a:gd name="connsiteY5" fmla="*/ 145415 h 227964"/>
                  <a:gd name="connsiteX6" fmla="*/ 81915 w 167639"/>
                  <a:gd name="connsiteY6" fmla="*/ 62865 h 227964"/>
                  <a:gd name="connsiteX7" fmla="*/ 138430 w 167639"/>
                  <a:gd name="connsiteY7" fmla="*/ 88900 h 227964"/>
                  <a:gd name="connsiteX8" fmla="*/ 138430 w 167639"/>
                  <a:gd name="connsiteY8" fmla="*/ 0 h 227964"/>
                  <a:gd name="connsiteX9" fmla="*/ 167640 w 167639"/>
                  <a:gd name="connsiteY9" fmla="*/ 0 h 227964"/>
                  <a:gd name="connsiteX10" fmla="*/ 139065 w 167639"/>
                  <a:gd name="connsiteY10" fmla="*/ 145415 h 227964"/>
                  <a:gd name="connsiteX11" fmla="*/ 85090 w 167639"/>
                  <a:gd name="connsiteY11" fmla="*/ 88900 h 227964"/>
                  <a:gd name="connsiteX12" fmla="*/ 30480 w 167639"/>
                  <a:gd name="connsiteY12" fmla="*/ 145415 h 227964"/>
                  <a:gd name="connsiteX13" fmla="*/ 85090 w 167639"/>
                  <a:gd name="connsiteY13" fmla="*/ 202565 h 227964"/>
                  <a:gd name="connsiteX14" fmla="*/ 139065 w 167639"/>
                  <a:gd name="connsiteY14" fmla="*/ 145415 h 227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7639" h="227964">
                    <a:moveTo>
                      <a:pt x="167640" y="0"/>
                    </a:moveTo>
                    <a:lnTo>
                      <a:pt x="167640" y="226060"/>
                    </a:lnTo>
                    <a:lnTo>
                      <a:pt x="139700" y="226060"/>
                    </a:lnTo>
                    <a:lnTo>
                      <a:pt x="139700" y="200660"/>
                    </a:lnTo>
                    <a:cubicBezTo>
                      <a:pt x="126365" y="219075"/>
                      <a:pt x="106045" y="227965"/>
                      <a:pt x="81915" y="227965"/>
                    </a:cubicBezTo>
                    <a:cubicBezTo>
                      <a:pt x="34925" y="227965"/>
                      <a:pt x="0" y="194945"/>
                      <a:pt x="0" y="145415"/>
                    </a:cubicBezTo>
                    <a:cubicBezTo>
                      <a:pt x="0" y="95885"/>
                      <a:pt x="34290" y="62865"/>
                      <a:pt x="81915" y="62865"/>
                    </a:cubicBezTo>
                    <a:cubicBezTo>
                      <a:pt x="104775" y="62865"/>
                      <a:pt x="125095" y="71120"/>
                      <a:pt x="138430" y="88900"/>
                    </a:cubicBezTo>
                    <a:lnTo>
                      <a:pt x="138430" y="0"/>
                    </a:lnTo>
                    <a:lnTo>
                      <a:pt x="167640" y="0"/>
                    </a:lnTo>
                    <a:close/>
                    <a:moveTo>
                      <a:pt x="139065" y="145415"/>
                    </a:moveTo>
                    <a:cubicBezTo>
                      <a:pt x="139065" y="111125"/>
                      <a:pt x="115570" y="88900"/>
                      <a:pt x="85090" y="88900"/>
                    </a:cubicBezTo>
                    <a:cubicBezTo>
                      <a:pt x="53975" y="88900"/>
                      <a:pt x="30480" y="111125"/>
                      <a:pt x="30480" y="145415"/>
                    </a:cubicBezTo>
                    <a:cubicBezTo>
                      <a:pt x="30480" y="179705"/>
                      <a:pt x="53975" y="202565"/>
                      <a:pt x="85090" y="202565"/>
                    </a:cubicBezTo>
                    <a:cubicBezTo>
                      <a:pt x="115570" y="202565"/>
                      <a:pt x="139065" y="179705"/>
                      <a:pt x="139065" y="145415"/>
                    </a:cubicBezTo>
                    <a:close/>
                  </a:path>
                </a:pathLst>
              </a:custGeom>
              <a:grpFill/>
              <a:ln w="6345" cap="flat">
                <a:noFill/>
                <a:prstDash val="solid"/>
                <a:miter/>
              </a:ln>
            </p:spPr>
            <p:txBody>
              <a:bodyPr rtlCol="0" anchor="ctr"/>
              <a:lstStyle/>
              <a:p>
                <a:endParaRPr lang="en-US"/>
              </a:p>
            </p:txBody>
          </p:sp>
          <p:sp>
            <p:nvSpPr>
              <p:cNvPr id="785" name="Freeform 784">
                <a:extLst>
                  <a:ext uri="{FF2B5EF4-FFF2-40B4-BE49-F238E27FC236}">
                    <a16:creationId xmlns:a16="http://schemas.microsoft.com/office/drawing/2014/main" id="{CA8E7CB2-80D1-3FFB-02A6-0F3D10E6DA32}"/>
                  </a:ext>
                </a:extLst>
              </p:cNvPr>
              <p:cNvSpPr/>
              <p:nvPr/>
            </p:nvSpPr>
            <p:spPr>
              <a:xfrm>
                <a:off x="8562954" y="3053784"/>
                <a:ext cx="170814" cy="161289"/>
              </a:xfrm>
              <a:custGeom>
                <a:avLst/>
                <a:gdLst>
                  <a:gd name="connsiteX0" fmla="*/ 170815 w 170814"/>
                  <a:gd name="connsiteY0" fmla="*/ 0 h 161289"/>
                  <a:gd name="connsiteX1" fmla="*/ 100330 w 170814"/>
                  <a:gd name="connsiteY1" fmla="*/ 161290 h 161289"/>
                  <a:gd name="connsiteX2" fmla="*/ 70485 w 170814"/>
                  <a:gd name="connsiteY2" fmla="*/ 161290 h 161289"/>
                  <a:gd name="connsiteX3" fmla="*/ 0 w 170814"/>
                  <a:gd name="connsiteY3" fmla="*/ 0 h 161289"/>
                  <a:gd name="connsiteX4" fmla="*/ 30480 w 170814"/>
                  <a:gd name="connsiteY4" fmla="*/ 0 h 161289"/>
                  <a:gd name="connsiteX5" fmla="*/ 85725 w 170814"/>
                  <a:gd name="connsiteY5" fmla="*/ 129540 h 161289"/>
                  <a:gd name="connsiteX6" fmla="*/ 142240 w 170814"/>
                  <a:gd name="connsiteY6" fmla="*/ 0 h 161289"/>
                  <a:gd name="connsiteX7" fmla="*/ 170815 w 170814"/>
                  <a:gd name="connsiteY7" fmla="*/ 0 h 161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814" h="161289">
                    <a:moveTo>
                      <a:pt x="170815" y="0"/>
                    </a:moveTo>
                    <a:lnTo>
                      <a:pt x="100330" y="161290"/>
                    </a:lnTo>
                    <a:lnTo>
                      <a:pt x="70485" y="161290"/>
                    </a:lnTo>
                    <a:lnTo>
                      <a:pt x="0" y="0"/>
                    </a:lnTo>
                    <a:lnTo>
                      <a:pt x="30480" y="0"/>
                    </a:lnTo>
                    <a:lnTo>
                      <a:pt x="85725" y="129540"/>
                    </a:lnTo>
                    <a:lnTo>
                      <a:pt x="142240" y="0"/>
                    </a:lnTo>
                    <a:lnTo>
                      <a:pt x="170815" y="0"/>
                    </a:lnTo>
                    <a:close/>
                  </a:path>
                </a:pathLst>
              </a:custGeom>
              <a:grpFill/>
              <a:ln w="6345" cap="flat">
                <a:noFill/>
                <a:prstDash val="solid"/>
                <a:miter/>
              </a:ln>
            </p:spPr>
            <p:txBody>
              <a:bodyPr rtlCol="0" anchor="ctr"/>
              <a:lstStyle/>
              <a:p>
                <a:endParaRPr lang="en-US"/>
              </a:p>
            </p:txBody>
          </p:sp>
          <p:sp>
            <p:nvSpPr>
              <p:cNvPr id="786" name="Freeform 785">
                <a:extLst>
                  <a:ext uri="{FF2B5EF4-FFF2-40B4-BE49-F238E27FC236}">
                    <a16:creationId xmlns:a16="http://schemas.microsoft.com/office/drawing/2014/main" id="{95B48351-B3C2-85C4-D674-EEA846A61D34}"/>
                  </a:ext>
                </a:extLst>
              </p:cNvPr>
              <p:cNvSpPr/>
              <p:nvPr/>
            </p:nvSpPr>
            <p:spPr>
              <a:xfrm>
                <a:off x="8742659" y="3051880"/>
                <a:ext cx="140969" cy="165099"/>
              </a:xfrm>
              <a:custGeom>
                <a:avLst/>
                <a:gdLst>
                  <a:gd name="connsiteX0" fmla="*/ 140970 w 140969"/>
                  <a:gd name="connsiteY0" fmla="*/ 66040 h 165099"/>
                  <a:gd name="connsiteX1" fmla="*/ 140970 w 140969"/>
                  <a:gd name="connsiteY1" fmla="*/ 163830 h 165099"/>
                  <a:gd name="connsiteX2" fmla="*/ 113029 w 140969"/>
                  <a:gd name="connsiteY2" fmla="*/ 163830 h 165099"/>
                  <a:gd name="connsiteX3" fmla="*/ 113029 w 140969"/>
                  <a:gd name="connsiteY3" fmla="*/ 142240 h 165099"/>
                  <a:gd name="connsiteX4" fmla="*/ 59689 w 140969"/>
                  <a:gd name="connsiteY4" fmla="*/ 165100 h 165099"/>
                  <a:gd name="connsiteX5" fmla="*/ 0 w 140969"/>
                  <a:gd name="connsiteY5" fmla="*/ 117475 h 165099"/>
                  <a:gd name="connsiteX6" fmla="*/ 64770 w 140969"/>
                  <a:gd name="connsiteY6" fmla="*/ 70485 h 165099"/>
                  <a:gd name="connsiteX7" fmla="*/ 111125 w 140969"/>
                  <a:gd name="connsiteY7" fmla="*/ 70485 h 165099"/>
                  <a:gd name="connsiteX8" fmla="*/ 111125 w 140969"/>
                  <a:gd name="connsiteY8" fmla="*/ 64770 h 165099"/>
                  <a:gd name="connsiteX9" fmla="*/ 67945 w 140969"/>
                  <a:gd name="connsiteY9" fmla="*/ 26035 h 165099"/>
                  <a:gd name="connsiteX10" fmla="*/ 16510 w 140969"/>
                  <a:gd name="connsiteY10" fmla="*/ 43180 h 165099"/>
                  <a:gd name="connsiteX11" fmla="*/ 4445 w 140969"/>
                  <a:gd name="connsiteY11" fmla="*/ 20955 h 165099"/>
                  <a:gd name="connsiteX12" fmla="*/ 71120 w 140969"/>
                  <a:gd name="connsiteY12" fmla="*/ 0 h 165099"/>
                  <a:gd name="connsiteX13" fmla="*/ 140970 w 140969"/>
                  <a:gd name="connsiteY13" fmla="*/ 66040 h 165099"/>
                  <a:gd name="connsiteX14" fmla="*/ 111760 w 140969"/>
                  <a:gd name="connsiteY14" fmla="*/ 114300 h 165099"/>
                  <a:gd name="connsiteX15" fmla="*/ 111760 w 140969"/>
                  <a:gd name="connsiteY15" fmla="*/ 91440 h 165099"/>
                  <a:gd name="connsiteX16" fmla="*/ 66675 w 140969"/>
                  <a:gd name="connsiteY16" fmla="*/ 91440 h 165099"/>
                  <a:gd name="connsiteX17" fmla="*/ 29210 w 140969"/>
                  <a:gd name="connsiteY17" fmla="*/ 116205 h 165099"/>
                  <a:gd name="connsiteX18" fmla="*/ 64770 w 140969"/>
                  <a:gd name="connsiteY18" fmla="*/ 142240 h 165099"/>
                  <a:gd name="connsiteX19" fmla="*/ 111760 w 140969"/>
                  <a:gd name="connsiteY19" fmla="*/ 114300 h 165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0969" h="165099">
                    <a:moveTo>
                      <a:pt x="140970" y="66040"/>
                    </a:moveTo>
                    <a:lnTo>
                      <a:pt x="140970" y="163830"/>
                    </a:lnTo>
                    <a:lnTo>
                      <a:pt x="113029" y="163830"/>
                    </a:lnTo>
                    <a:lnTo>
                      <a:pt x="113029" y="142240"/>
                    </a:lnTo>
                    <a:cubicBezTo>
                      <a:pt x="103504" y="156845"/>
                      <a:pt x="85089" y="165100"/>
                      <a:pt x="59689" y="165100"/>
                    </a:cubicBezTo>
                    <a:cubicBezTo>
                      <a:pt x="22860" y="165100"/>
                      <a:pt x="0" y="145415"/>
                      <a:pt x="0" y="117475"/>
                    </a:cubicBezTo>
                    <a:cubicBezTo>
                      <a:pt x="0" y="91440"/>
                      <a:pt x="16510" y="70485"/>
                      <a:pt x="64770" y="70485"/>
                    </a:cubicBezTo>
                    <a:lnTo>
                      <a:pt x="111125" y="70485"/>
                    </a:lnTo>
                    <a:lnTo>
                      <a:pt x="111125" y="64770"/>
                    </a:lnTo>
                    <a:cubicBezTo>
                      <a:pt x="111125" y="40005"/>
                      <a:pt x="96520" y="26035"/>
                      <a:pt x="67945" y="26035"/>
                    </a:cubicBezTo>
                    <a:cubicBezTo>
                      <a:pt x="48895" y="26035"/>
                      <a:pt x="29210" y="33020"/>
                      <a:pt x="16510" y="43180"/>
                    </a:cubicBezTo>
                    <a:lnTo>
                      <a:pt x="4445" y="20955"/>
                    </a:lnTo>
                    <a:cubicBezTo>
                      <a:pt x="20955" y="7620"/>
                      <a:pt x="45085" y="0"/>
                      <a:pt x="71120" y="0"/>
                    </a:cubicBezTo>
                    <a:cubicBezTo>
                      <a:pt x="116204" y="0"/>
                      <a:pt x="140970" y="21590"/>
                      <a:pt x="140970" y="66040"/>
                    </a:cubicBezTo>
                    <a:close/>
                    <a:moveTo>
                      <a:pt x="111760" y="114300"/>
                    </a:moveTo>
                    <a:lnTo>
                      <a:pt x="111760" y="91440"/>
                    </a:lnTo>
                    <a:lnTo>
                      <a:pt x="66675" y="91440"/>
                    </a:lnTo>
                    <a:cubicBezTo>
                      <a:pt x="37464" y="91440"/>
                      <a:pt x="29210" y="102870"/>
                      <a:pt x="29210" y="116205"/>
                    </a:cubicBezTo>
                    <a:cubicBezTo>
                      <a:pt x="29210" y="132080"/>
                      <a:pt x="42545" y="142240"/>
                      <a:pt x="64770" y="142240"/>
                    </a:cubicBezTo>
                    <a:cubicBezTo>
                      <a:pt x="86995" y="142875"/>
                      <a:pt x="104775" y="132715"/>
                      <a:pt x="111760" y="114300"/>
                    </a:cubicBezTo>
                    <a:close/>
                  </a:path>
                </a:pathLst>
              </a:custGeom>
              <a:grpFill/>
              <a:ln w="6345" cap="flat">
                <a:noFill/>
                <a:prstDash val="solid"/>
                <a:miter/>
              </a:ln>
            </p:spPr>
            <p:txBody>
              <a:bodyPr rtlCol="0" anchor="ctr"/>
              <a:lstStyle/>
              <a:p>
                <a:endParaRPr lang="en-US"/>
              </a:p>
            </p:txBody>
          </p:sp>
          <p:sp>
            <p:nvSpPr>
              <p:cNvPr id="787" name="Freeform 786">
                <a:extLst>
                  <a:ext uri="{FF2B5EF4-FFF2-40B4-BE49-F238E27FC236}">
                    <a16:creationId xmlns:a16="http://schemas.microsoft.com/office/drawing/2014/main" id="{2EA0C88A-E45D-0F59-6D88-0C46B8AA18FA}"/>
                  </a:ext>
                </a:extLst>
              </p:cNvPr>
              <p:cNvSpPr/>
              <p:nvPr/>
            </p:nvSpPr>
            <p:spPr>
              <a:xfrm>
                <a:off x="8937604" y="3051880"/>
                <a:ext cx="153669" cy="163194"/>
              </a:xfrm>
              <a:custGeom>
                <a:avLst/>
                <a:gdLst>
                  <a:gd name="connsiteX0" fmla="*/ 153669 w 153669"/>
                  <a:gd name="connsiteY0" fmla="*/ 70485 h 163194"/>
                  <a:gd name="connsiteX1" fmla="*/ 153669 w 153669"/>
                  <a:gd name="connsiteY1" fmla="*/ 163195 h 163194"/>
                  <a:gd name="connsiteX2" fmla="*/ 124460 w 153669"/>
                  <a:gd name="connsiteY2" fmla="*/ 163195 h 163194"/>
                  <a:gd name="connsiteX3" fmla="*/ 124460 w 153669"/>
                  <a:gd name="connsiteY3" fmla="*/ 73660 h 163194"/>
                  <a:gd name="connsiteX4" fmla="*/ 80645 w 153669"/>
                  <a:gd name="connsiteY4" fmla="*/ 26670 h 163194"/>
                  <a:gd name="connsiteX5" fmla="*/ 29210 w 153669"/>
                  <a:gd name="connsiteY5" fmla="*/ 80010 h 163194"/>
                  <a:gd name="connsiteX6" fmla="*/ 29210 w 153669"/>
                  <a:gd name="connsiteY6" fmla="*/ 163195 h 163194"/>
                  <a:gd name="connsiteX7" fmla="*/ 0 w 153669"/>
                  <a:gd name="connsiteY7" fmla="*/ 163195 h 163194"/>
                  <a:gd name="connsiteX8" fmla="*/ 0 w 153669"/>
                  <a:gd name="connsiteY8" fmla="*/ 1905 h 163194"/>
                  <a:gd name="connsiteX9" fmla="*/ 27940 w 153669"/>
                  <a:gd name="connsiteY9" fmla="*/ 1905 h 163194"/>
                  <a:gd name="connsiteX10" fmla="*/ 27940 w 153669"/>
                  <a:gd name="connsiteY10" fmla="*/ 26035 h 163194"/>
                  <a:gd name="connsiteX11" fmla="*/ 86360 w 153669"/>
                  <a:gd name="connsiteY11" fmla="*/ 0 h 163194"/>
                  <a:gd name="connsiteX12" fmla="*/ 153669 w 153669"/>
                  <a:gd name="connsiteY12" fmla="*/ 70485 h 163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3669" h="163194">
                    <a:moveTo>
                      <a:pt x="153669" y="70485"/>
                    </a:moveTo>
                    <a:lnTo>
                      <a:pt x="153669" y="163195"/>
                    </a:lnTo>
                    <a:lnTo>
                      <a:pt x="124460" y="163195"/>
                    </a:lnTo>
                    <a:lnTo>
                      <a:pt x="124460" y="73660"/>
                    </a:lnTo>
                    <a:cubicBezTo>
                      <a:pt x="124460" y="41910"/>
                      <a:pt x="108585" y="26670"/>
                      <a:pt x="80645" y="26670"/>
                    </a:cubicBezTo>
                    <a:cubicBezTo>
                      <a:pt x="49530" y="26670"/>
                      <a:pt x="29210" y="45085"/>
                      <a:pt x="29210" y="80010"/>
                    </a:cubicBezTo>
                    <a:lnTo>
                      <a:pt x="29210" y="163195"/>
                    </a:lnTo>
                    <a:lnTo>
                      <a:pt x="0" y="163195"/>
                    </a:lnTo>
                    <a:lnTo>
                      <a:pt x="0" y="1905"/>
                    </a:lnTo>
                    <a:lnTo>
                      <a:pt x="27940" y="1905"/>
                    </a:lnTo>
                    <a:lnTo>
                      <a:pt x="27940" y="26035"/>
                    </a:lnTo>
                    <a:cubicBezTo>
                      <a:pt x="40005" y="9525"/>
                      <a:pt x="60325" y="0"/>
                      <a:pt x="86360" y="0"/>
                    </a:cubicBezTo>
                    <a:cubicBezTo>
                      <a:pt x="126365" y="0"/>
                      <a:pt x="153669" y="22860"/>
                      <a:pt x="153669" y="70485"/>
                    </a:cubicBezTo>
                    <a:close/>
                  </a:path>
                </a:pathLst>
              </a:custGeom>
              <a:grpFill/>
              <a:ln w="6345" cap="flat">
                <a:noFill/>
                <a:prstDash val="solid"/>
                <a:miter/>
              </a:ln>
            </p:spPr>
            <p:txBody>
              <a:bodyPr rtlCol="0" anchor="ctr"/>
              <a:lstStyle/>
              <a:p>
                <a:endParaRPr lang="en-US"/>
              </a:p>
            </p:txBody>
          </p:sp>
          <p:sp>
            <p:nvSpPr>
              <p:cNvPr id="788" name="Freeform 787">
                <a:extLst>
                  <a:ext uri="{FF2B5EF4-FFF2-40B4-BE49-F238E27FC236}">
                    <a16:creationId xmlns:a16="http://schemas.microsoft.com/office/drawing/2014/main" id="{1A60F37F-A868-8447-89A4-BD4BCCB981EC}"/>
                  </a:ext>
                </a:extLst>
              </p:cNvPr>
              <p:cNvSpPr/>
              <p:nvPr/>
            </p:nvSpPr>
            <p:spPr>
              <a:xfrm>
                <a:off x="9131913" y="3051880"/>
                <a:ext cx="151130" cy="165734"/>
              </a:xfrm>
              <a:custGeom>
                <a:avLst/>
                <a:gdLst>
                  <a:gd name="connsiteX0" fmla="*/ 0 w 151130"/>
                  <a:gd name="connsiteY0" fmla="*/ 82550 h 165734"/>
                  <a:gd name="connsiteX1" fmla="*/ 85090 w 151130"/>
                  <a:gd name="connsiteY1" fmla="*/ 0 h 165734"/>
                  <a:gd name="connsiteX2" fmla="*/ 151130 w 151130"/>
                  <a:gd name="connsiteY2" fmla="*/ 34290 h 165734"/>
                  <a:gd name="connsiteX3" fmla="*/ 128905 w 151130"/>
                  <a:gd name="connsiteY3" fmla="*/ 48895 h 165734"/>
                  <a:gd name="connsiteX4" fmla="*/ 85090 w 151130"/>
                  <a:gd name="connsiteY4" fmla="*/ 26035 h 165734"/>
                  <a:gd name="connsiteX5" fmla="*/ 29845 w 151130"/>
                  <a:gd name="connsiteY5" fmla="*/ 82550 h 165734"/>
                  <a:gd name="connsiteX6" fmla="*/ 85090 w 151130"/>
                  <a:gd name="connsiteY6" fmla="*/ 139700 h 165734"/>
                  <a:gd name="connsiteX7" fmla="*/ 128905 w 151130"/>
                  <a:gd name="connsiteY7" fmla="*/ 116840 h 165734"/>
                  <a:gd name="connsiteX8" fmla="*/ 151130 w 151130"/>
                  <a:gd name="connsiteY8" fmla="*/ 130810 h 165734"/>
                  <a:gd name="connsiteX9" fmla="*/ 85090 w 151130"/>
                  <a:gd name="connsiteY9" fmla="*/ 165735 h 165734"/>
                  <a:gd name="connsiteX10" fmla="*/ 0 w 151130"/>
                  <a:gd name="connsiteY10" fmla="*/ 82550 h 16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130" h="165734">
                    <a:moveTo>
                      <a:pt x="0" y="82550"/>
                    </a:moveTo>
                    <a:cubicBezTo>
                      <a:pt x="0" y="34290"/>
                      <a:pt x="35560" y="0"/>
                      <a:pt x="85090" y="0"/>
                    </a:cubicBezTo>
                    <a:cubicBezTo>
                      <a:pt x="114300" y="0"/>
                      <a:pt x="138430" y="12065"/>
                      <a:pt x="151130" y="34290"/>
                    </a:cubicBezTo>
                    <a:lnTo>
                      <a:pt x="128905" y="48895"/>
                    </a:lnTo>
                    <a:cubicBezTo>
                      <a:pt x="118745" y="33020"/>
                      <a:pt x="102870" y="26035"/>
                      <a:pt x="85090" y="26035"/>
                    </a:cubicBezTo>
                    <a:cubicBezTo>
                      <a:pt x="53340" y="26035"/>
                      <a:pt x="29845" y="48260"/>
                      <a:pt x="29845" y="82550"/>
                    </a:cubicBezTo>
                    <a:cubicBezTo>
                      <a:pt x="29845" y="117475"/>
                      <a:pt x="53340" y="139700"/>
                      <a:pt x="85090" y="139700"/>
                    </a:cubicBezTo>
                    <a:cubicBezTo>
                      <a:pt x="102870" y="139700"/>
                      <a:pt x="118745" y="132080"/>
                      <a:pt x="128905" y="116840"/>
                    </a:cubicBezTo>
                    <a:lnTo>
                      <a:pt x="151130" y="130810"/>
                    </a:lnTo>
                    <a:cubicBezTo>
                      <a:pt x="138430" y="153670"/>
                      <a:pt x="114300" y="165735"/>
                      <a:pt x="85090" y="165735"/>
                    </a:cubicBezTo>
                    <a:cubicBezTo>
                      <a:pt x="35560" y="165100"/>
                      <a:pt x="0" y="130810"/>
                      <a:pt x="0" y="82550"/>
                    </a:cubicBezTo>
                    <a:close/>
                  </a:path>
                </a:pathLst>
              </a:custGeom>
              <a:grpFill/>
              <a:ln w="6345" cap="flat">
                <a:noFill/>
                <a:prstDash val="solid"/>
                <a:miter/>
              </a:ln>
            </p:spPr>
            <p:txBody>
              <a:bodyPr rtlCol="0" anchor="ctr"/>
              <a:lstStyle/>
              <a:p>
                <a:endParaRPr lang="en-US"/>
              </a:p>
            </p:txBody>
          </p:sp>
          <p:sp>
            <p:nvSpPr>
              <p:cNvPr id="789" name="Freeform 788">
                <a:extLst>
                  <a:ext uri="{FF2B5EF4-FFF2-40B4-BE49-F238E27FC236}">
                    <a16:creationId xmlns:a16="http://schemas.microsoft.com/office/drawing/2014/main" id="{75505A2B-8B34-D393-2F63-826E9B221412}"/>
                  </a:ext>
                </a:extLst>
              </p:cNvPr>
              <p:cNvSpPr/>
              <p:nvPr/>
            </p:nvSpPr>
            <p:spPr>
              <a:xfrm>
                <a:off x="9302728" y="3051244"/>
                <a:ext cx="161289" cy="165099"/>
              </a:xfrm>
              <a:custGeom>
                <a:avLst/>
                <a:gdLst>
                  <a:gd name="connsiteX0" fmla="*/ 160655 w 161289"/>
                  <a:gd name="connsiteY0" fmla="*/ 92710 h 165099"/>
                  <a:gd name="connsiteX1" fmla="*/ 29845 w 161289"/>
                  <a:gd name="connsiteY1" fmla="*/ 92710 h 165099"/>
                  <a:gd name="connsiteX2" fmla="*/ 88265 w 161289"/>
                  <a:gd name="connsiteY2" fmla="*/ 139700 h 165099"/>
                  <a:gd name="connsiteX3" fmla="*/ 134620 w 161289"/>
                  <a:gd name="connsiteY3" fmla="*/ 120015 h 165099"/>
                  <a:gd name="connsiteX4" fmla="*/ 150495 w 161289"/>
                  <a:gd name="connsiteY4" fmla="*/ 139065 h 165099"/>
                  <a:gd name="connsiteX5" fmla="*/ 86995 w 161289"/>
                  <a:gd name="connsiteY5" fmla="*/ 165100 h 165099"/>
                  <a:gd name="connsiteX6" fmla="*/ 0 w 161289"/>
                  <a:gd name="connsiteY6" fmla="*/ 82550 h 165099"/>
                  <a:gd name="connsiteX7" fmla="*/ 81280 w 161289"/>
                  <a:gd name="connsiteY7" fmla="*/ 0 h 165099"/>
                  <a:gd name="connsiteX8" fmla="*/ 161290 w 161289"/>
                  <a:gd name="connsiteY8" fmla="*/ 83185 h 165099"/>
                  <a:gd name="connsiteX9" fmla="*/ 160655 w 161289"/>
                  <a:gd name="connsiteY9" fmla="*/ 92710 h 165099"/>
                  <a:gd name="connsiteX10" fmla="*/ 29845 w 161289"/>
                  <a:gd name="connsiteY10" fmla="*/ 71755 h 165099"/>
                  <a:gd name="connsiteX11" fmla="*/ 133350 w 161289"/>
                  <a:gd name="connsiteY11" fmla="*/ 71755 h 165099"/>
                  <a:gd name="connsiteX12" fmla="*/ 81280 w 161289"/>
                  <a:gd name="connsiteY12" fmla="*/ 25400 h 165099"/>
                  <a:gd name="connsiteX13" fmla="*/ 29845 w 161289"/>
                  <a:gd name="connsiteY13" fmla="*/ 71755 h 165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1289" h="165099">
                    <a:moveTo>
                      <a:pt x="160655" y="92710"/>
                    </a:moveTo>
                    <a:lnTo>
                      <a:pt x="29845" y="92710"/>
                    </a:lnTo>
                    <a:cubicBezTo>
                      <a:pt x="33655" y="121285"/>
                      <a:pt x="56515" y="139700"/>
                      <a:pt x="88265" y="139700"/>
                    </a:cubicBezTo>
                    <a:cubicBezTo>
                      <a:pt x="107315" y="139700"/>
                      <a:pt x="123190" y="133350"/>
                      <a:pt x="134620" y="120015"/>
                    </a:cubicBezTo>
                    <a:lnTo>
                      <a:pt x="150495" y="139065"/>
                    </a:lnTo>
                    <a:cubicBezTo>
                      <a:pt x="135890" y="156210"/>
                      <a:pt x="113665" y="165100"/>
                      <a:pt x="86995" y="165100"/>
                    </a:cubicBezTo>
                    <a:cubicBezTo>
                      <a:pt x="34925" y="165100"/>
                      <a:pt x="0" y="130810"/>
                      <a:pt x="0" y="82550"/>
                    </a:cubicBezTo>
                    <a:cubicBezTo>
                      <a:pt x="0" y="34925"/>
                      <a:pt x="34290" y="0"/>
                      <a:pt x="81280" y="0"/>
                    </a:cubicBezTo>
                    <a:cubicBezTo>
                      <a:pt x="128270" y="0"/>
                      <a:pt x="161290" y="33655"/>
                      <a:pt x="161290" y="83185"/>
                    </a:cubicBezTo>
                    <a:cubicBezTo>
                      <a:pt x="161290" y="86360"/>
                      <a:pt x="161290" y="90170"/>
                      <a:pt x="160655" y="92710"/>
                    </a:cubicBezTo>
                    <a:close/>
                    <a:moveTo>
                      <a:pt x="29845" y="71755"/>
                    </a:moveTo>
                    <a:lnTo>
                      <a:pt x="133350" y="71755"/>
                    </a:lnTo>
                    <a:cubicBezTo>
                      <a:pt x="130175" y="44450"/>
                      <a:pt x="109855" y="25400"/>
                      <a:pt x="81280" y="25400"/>
                    </a:cubicBezTo>
                    <a:cubicBezTo>
                      <a:pt x="53340" y="25400"/>
                      <a:pt x="33020" y="44450"/>
                      <a:pt x="29845" y="71755"/>
                    </a:cubicBezTo>
                    <a:close/>
                  </a:path>
                </a:pathLst>
              </a:custGeom>
              <a:grpFill/>
              <a:ln w="6345" cap="flat">
                <a:noFill/>
                <a:prstDash val="solid"/>
                <a:miter/>
              </a:ln>
            </p:spPr>
            <p:txBody>
              <a:bodyPr rtlCol="0" anchor="ctr"/>
              <a:lstStyle/>
              <a:p>
                <a:endParaRPr lang="en-US"/>
              </a:p>
            </p:txBody>
          </p:sp>
          <p:sp>
            <p:nvSpPr>
              <p:cNvPr id="790" name="Freeform 789">
                <a:extLst>
                  <a:ext uri="{FF2B5EF4-FFF2-40B4-BE49-F238E27FC236}">
                    <a16:creationId xmlns:a16="http://schemas.microsoft.com/office/drawing/2014/main" id="{DFCEF8F9-4C86-B3A5-91E6-BDF47DFBDB98}"/>
                  </a:ext>
                </a:extLst>
              </p:cNvPr>
              <p:cNvSpPr/>
              <p:nvPr/>
            </p:nvSpPr>
            <p:spPr>
              <a:xfrm>
                <a:off x="9505293" y="3052502"/>
                <a:ext cx="267969" cy="162572"/>
              </a:xfrm>
              <a:custGeom>
                <a:avLst/>
                <a:gdLst>
                  <a:gd name="connsiteX0" fmla="*/ 267969 w 267969"/>
                  <a:gd name="connsiteY0" fmla="*/ 69863 h 162572"/>
                  <a:gd name="connsiteX1" fmla="*/ 267969 w 267969"/>
                  <a:gd name="connsiteY1" fmla="*/ 162573 h 162572"/>
                  <a:gd name="connsiteX2" fmla="*/ 238760 w 267969"/>
                  <a:gd name="connsiteY2" fmla="*/ 162573 h 162572"/>
                  <a:gd name="connsiteX3" fmla="*/ 238760 w 267969"/>
                  <a:gd name="connsiteY3" fmla="*/ 73038 h 162572"/>
                  <a:gd name="connsiteX4" fmla="*/ 196850 w 267969"/>
                  <a:gd name="connsiteY4" fmla="*/ 26048 h 162572"/>
                  <a:gd name="connsiteX5" fmla="*/ 148590 w 267969"/>
                  <a:gd name="connsiteY5" fmla="*/ 79388 h 162572"/>
                  <a:gd name="connsiteX6" fmla="*/ 148590 w 267969"/>
                  <a:gd name="connsiteY6" fmla="*/ 162573 h 162572"/>
                  <a:gd name="connsiteX7" fmla="*/ 119379 w 267969"/>
                  <a:gd name="connsiteY7" fmla="*/ 162573 h 162572"/>
                  <a:gd name="connsiteX8" fmla="*/ 119379 w 267969"/>
                  <a:gd name="connsiteY8" fmla="*/ 73038 h 162572"/>
                  <a:gd name="connsiteX9" fmla="*/ 77470 w 267969"/>
                  <a:gd name="connsiteY9" fmla="*/ 26048 h 162572"/>
                  <a:gd name="connsiteX10" fmla="*/ 29210 w 267969"/>
                  <a:gd name="connsiteY10" fmla="*/ 79388 h 162572"/>
                  <a:gd name="connsiteX11" fmla="*/ 29210 w 267969"/>
                  <a:gd name="connsiteY11" fmla="*/ 162573 h 162572"/>
                  <a:gd name="connsiteX12" fmla="*/ 0 w 267969"/>
                  <a:gd name="connsiteY12" fmla="*/ 162573 h 162572"/>
                  <a:gd name="connsiteX13" fmla="*/ 0 w 267969"/>
                  <a:gd name="connsiteY13" fmla="*/ 1283 h 162572"/>
                  <a:gd name="connsiteX14" fmla="*/ 27940 w 267969"/>
                  <a:gd name="connsiteY14" fmla="*/ 1283 h 162572"/>
                  <a:gd name="connsiteX15" fmla="*/ 27940 w 267969"/>
                  <a:gd name="connsiteY15" fmla="*/ 25413 h 162572"/>
                  <a:gd name="connsiteX16" fmla="*/ 83820 w 267969"/>
                  <a:gd name="connsiteY16" fmla="*/ 13 h 162572"/>
                  <a:gd name="connsiteX17" fmla="*/ 139700 w 267969"/>
                  <a:gd name="connsiteY17" fmla="*/ 29858 h 162572"/>
                  <a:gd name="connsiteX18" fmla="*/ 201929 w 267969"/>
                  <a:gd name="connsiteY18" fmla="*/ 13 h 162572"/>
                  <a:gd name="connsiteX19" fmla="*/ 267969 w 267969"/>
                  <a:gd name="connsiteY19" fmla="*/ 69863 h 162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67969" h="162572">
                    <a:moveTo>
                      <a:pt x="267969" y="69863"/>
                    </a:moveTo>
                    <a:lnTo>
                      <a:pt x="267969" y="162573"/>
                    </a:lnTo>
                    <a:lnTo>
                      <a:pt x="238760" y="162573"/>
                    </a:lnTo>
                    <a:lnTo>
                      <a:pt x="238760" y="73038"/>
                    </a:lnTo>
                    <a:cubicBezTo>
                      <a:pt x="238760" y="41288"/>
                      <a:pt x="223519" y="26048"/>
                      <a:pt x="196850" y="26048"/>
                    </a:cubicBezTo>
                    <a:cubicBezTo>
                      <a:pt x="167640" y="26048"/>
                      <a:pt x="148590" y="44463"/>
                      <a:pt x="148590" y="79388"/>
                    </a:cubicBezTo>
                    <a:lnTo>
                      <a:pt x="148590" y="162573"/>
                    </a:lnTo>
                    <a:lnTo>
                      <a:pt x="119379" y="162573"/>
                    </a:lnTo>
                    <a:lnTo>
                      <a:pt x="119379" y="73038"/>
                    </a:lnTo>
                    <a:cubicBezTo>
                      <a:pt x="119379" y="41288"/>
                      <a:pt x="104140" y="26048"/>
                      <a:pt x="77470" y="26048"/>
                    </a:cubicBezTo>
                    <a:cubicBezTo>
                      <a:pt x="48260" y="26048"/>
                      <a:pt x="29210" y="44463"/>
                      <a:pt x="29210" y="79388"/>
                    </a:cubicBezTo>
                    <a:lnTo>
                      <a:pt x="29210" y="162573"/>
                    </a:lnTo>
                    <a:lnTo>
                      <a:pt x="0" y="162573"/>
                    </a:lnTo>
                    <a:lnTo>
                      <a:pt x="0" y="1283"/>
                    </a:lnTo>
                    <a:lnTo>
                      <a:pt x="27940" y="1283"/>
                    </a:lnTo>
                    <a:lnTo>
                      <a:pt x="27940" y="25413"/>
                    </a:lnTo>
                    <a:cubicBezTo>
                      <a:pt x="39370" y="8903"/>
                      <a:pt x="59054" y="13"/>
                      <a:pt x="83820" y="13"/>
                    </a:cubicBezTo>
                    <a:cubicBezTo>
                      <a:pt x="108585" y="13"/>
                      <a:pt x="129540" y="9538"/>
                      <a:pt x="139700" y="29858"/>
                    </a:cubicBezTo>
                    <a:cubicBezTo>
                      <a:pt x="151765" y="11443"/>
                      <a:pt x="174625" y="13"/>
                      <a:pt x="201929" y="13"/>
                    </a:cubicBezTo>
                    <a:cubicBezTo>
                      <a:pt x="240665" y="-622"/>
                      <a:pt x="267969" y="22238"/>
                      <a:pt x="267969" y="69863"/>
                    </a:cubicBezTo>
                    <a:close/>
                  </a:path>
                </a:pathLst>
              </a:custGeom>
              <a:grpFill/>
              <a:ln w="6345" cap="flat">
                <a:noFill/>
                <a:prstDash val="solid"/>
                <a:miter/>
              </a:ln>
            </p:spPr>
            <p:txBody>
              <a:bodyPr rtlCol="0" anchor="ctr"/>
              <a:lstStyle/>
              <a:p>
                <a:endParaRPr lang="en-US"/>
              </a:p>
            </p:txBody>
          </p:sp>
          <p:sp>
            <p:nvSpPr>
              <p:cNvPr id="791" name="Freeform 790">
                <a:extLst>
                  <a:ext uri="{FF2B5EF4-FFF2-40B4-BE49-F238E27FC236}">
                    <a16:creationId xmlns:a16="http://schemas.microsoft.com/office/drawing/2014/main" id="{5D9B59CF-D0F8-6972-FB8F-6E023961687A}"/>
                  </a:ext>
                </a:extLst>
              </p:cNvPr>
              <p:cNvSpPr/>
              <p:nvPr/>
            </p:nvSpPr>
            <p:spPr>
              <a:xfrm>
                <a:off x="9812633" y="3051244"/>
                <a:ext cx="161289" cy="165099"/>
              </a:xfrm>
              <a:custGeom>
                <a:avLst/>
                <a:gdLst>
                  <a:gd name="connsiteX0" fmla="*/ 160654 w 161289"/>
                  <a:gd name="connsiteY0" fmla="*/ 92710 h 165099"/>
                  <a:gd name="connsiteX1" fmla="*/ 29845 w 161289"/>
                  <a:gd name="connsiteY1" fmla="*/ 92710 h 165099"/>
                  <a:gd name="connsiteX2" fmla="*/ 88264 w 161289"/>
                  <a:gd name="connsiteY2" fmla="*/ 139700 h 165099"/>
                  <a:gd name="connsiteX3" fmla="*/ 134620 w 161289"/>
                  <a:gd name="connsiteY3" fmla="*/ 120015 h 165099"/>
                  <a:gd name="connsiteX4" fmla="*/ 150495 w 161289"/>
                  <a:gd name="connsiteY4" fmla="*/ 139065 h 165099"/>
                  <a:gd name="connsiteX5" fmla="*/ 86995 w 161289"/>
                  <a:gd name="connsiteY5" fmla="*/ 165100 h 165099"/>
                  <a:gd name="connsiteX6" fmla="*/ 0 w 161289"/>
                  <a:gd name="connsiteY6" fmla="*/ 82550 h 165099"/>
                  <a:gd name="connsiteX7" fmla="*/ 81279 w 161289"/>
                  <a:gd name="connsiteY7" fmla="*/ 0 h 165099"/>
                  <a:gd name="connsiteX8" fmla="*/ 161289 w 161289"/>
                  <a:gd name="connsiteY8" fmla="*/ 83185 h 165099"/>
                  <a:gd name="connsiteX9" fmla="*/ 160654 w 161289"/>
                  <a:gd name="connsiteY9" fmla="*/ 92710 h 165099"/>
                  <a:gd name="connsiteX10" fmla="*/ 29845 w 161289"/>
                  <a:gd name="connsiteY10" fmla="*/ 71755 h 165099"/>
                  <a:gd name="connsiteX11" fmla="*/ 133350 w 161289"/>
                  <a:gd name="connsiteY11" fmla="*/ 71755 h 165099"/>
                  <a:gd name="connsiteX12" fmla="*/ 81279 w 161289"/>
                  <a:gd name="connsiteY12" fmla="*/ 25400 h 165099"/>
                  <a:gd name="connsiteX13" fmla="*/ 29845 w 161289"/>
                  <a:gd name="connsiteY13" fmla="*/ 71755 h 165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1289" h="165099">
                    <a:moveTo>
                      <a:pt x="160654" y="92710"/>
                    </a:moveTo>
                    <a:lnTo>
                      <a:pt x="29845" y="92710"/>
                    </a:lnTo>
                    <a:cubicBezTo>
                      <a:pt x="33654" y="121285"/>
                      <a:pt x="56514" y="139700"/>
                      <a:pt x="88264" y="139700"/>
                    </a:cubicBezTo>
                    <a:cubicBezTo>
                      <a:pt x="107314" y="139700"/>
                      <a:pt x="123189" y="133350"/>
                      <a:pt x="134620" y="120015"/>
                    </a:cubicBezTo>
                    <a:lnTo>
                      <a:pt x="150495" y="139065"/>
                    </a:lnTo>
                    <a:cubicBezTo>
                      <a:pt x="135889" y="156210"/>
                      <a:pt x="113664" y="165100"/>
                      <a:pt x="86995" y="165100"/>
                    </a:cubicBezTo>
                    <a:cubicBezTo>
                      <a:pt x="34925" y="165100"/>
                      <a:pt x="0" y="130810"/>
                      <a:pt x="0" y="82550"/>
                    </a:cubicBezTo>
                    <a:cubicBezTo>
                      <a:pt x="0" y="34925"/>
                      <a:pt x="34289" y="0"/>
                      <a:pt x="81279" y="0"/>
                    </a:cubicBezTo>
                    <a:cubicBezTo>
                      <a:pt x="128270" y="0"/>
                      <a:pt x="161289" y="33655"/>
                      <a:pt x="161289" y="83185"/>
                    </a:cubicBezTo>
                    <a:cubicBezTo>
                      <a:pt x="161289" y="86360"/>
                      <a:pt x="160654" y="90170"/>
                      <a:pt x="160654" y="92710"/>
                    </a:cubicBezTo>
                    <a:close/>
                    <a:moveTo>
                      <a:pt x="29845" y="71755"/>
                    </a:moveTo>
                    <a:lnTo>
                      <a:pt x="133350" y="71755"/>
                    </a:lnTo>
                    <a:cubicBezTo>
                      <a:pt x="130175" y="44450"/>
                      <a:pt x="109854" y="25400"/>
                      <a:pt x="81279" y="25400"/>
                    </a:cubicBezTo>
                    <a:cubicBezTo>
                      <a:pt x="53339" y="25400"/>
                      <a:pt x="32385" y="44450"/>
                      <a:pt x="29845" y="71755"/>
                    </a:cubicBezTo>
                    <a:close/>
                  </a:path>
                </a:pathLst>
              </a:custGeom>
              <a:grpFill/>
              <a:ln w="6345" cap="flat">
                <a:noFill/>
                <a:prstDash val="solid"/>
                <a:miter/>
              </a:ln>
            </p:spPr>
            <p:txBody>
              <a:bodyPr rtlCol="0" anchor="ctr"/>
              <a:lstStyle/>
              <a:p>
                <a:endParaRPr lang="en-US"/>
              </a:p>
            </p:txBody>
          </p:sp>
          <p:sp>
            <p:nvSpPr>
              <p:cNvPr id="792" name="Freeform 791">
                <a:extLst>
                  <a:ext uri="{FF2B5EF4-FFF2-40B4-BE49-F238E27FC236}">
                    <a16:creationId xmlns:a16="http://schemas.microsoft.com/office/drawing/2014/main" id="{6AA670D5-DA62-0C90-E8FD-ECA594F93B85}"/>
                  </a:ext>
                </a:extLst>
              </p:cNvPr>
              <p:cNvSpPr/>
              <p:nvPr/>
            </p:nvSpPr>
            <p:spPr>
              <a:xfrm>
                <a:off x="10013927" y="3051880"/>
                <a:ext cx="153669" cy="163194"/>
              </a:xfrm>
              <a:custGeom>
                <a:avLst/>
                <a:gdLst>
                  <a:gd name="connsiteX0" fmla="*/ 153669 w 153669"/>
                  <a:gd name="connsiteY0" fmla="*/ 70485 h 163194"/>
                  <a:gd name="connsiteX1" fmla="*/ 153669 w 153669"/>
                  <a:gd name="connsiteY1" fmla="*/ 163195 h 163194"/>
                  <a:gd name="connsiteX2" fmla="*/ 124460 w 153669"/>
                  <a:gd name="connsiteY2" fmla="*/ 163195 h 163194"/>
                  <a:gd name="connsiteX3" fmla="*/ 124460 w 153669"/>
                  <a:gd name="connsiteY3" fmla="*/ 73660 h 163194"/>
                  <a:gd name="connsiteX4" fmla="*/ 80645 w 153669"/>
                  <a:gd name="connsiteY4" fmla="*/ 26670 h 163194"/>
                  <a:gd name="connsiteX5" fmla="*/ 29210 w 153669"/>
                  <a:gd name="connsiteY5" fmla="*/ 80010 h 163194"/>
                  <a:gd name="connsiteX6" fmla="*/ 29210 w 153669"/>
                  <a:gd name="connsiteY6" fmla="*/ 163195 h 163194"/>
                  <a:gd name="connsiteX7" fmla="*/ 0 w 153669"/>
                  <a:gd name="connsiteY7" fmla="*/ 163195 h 163194"/>
                  <a:gd name="connsiteX8" fmla="*/ 0 w 153669"/>
                  <a:gd name="connsiteY8" fmla="*/ 1905 h 163194"/>
                  <a:gd name="connsiteX9" fmla="*/ 27940 w 153669"/>
                  <a:gd name="connsiteY9" fmla="*/ 1905 h 163194"/>
                  <a:gd name="connsiteX10" fmla="*/ 27940 w 153669"/>
                  <a:gd name="connsiteY10" fmla="*/ 26035 h 163194"/>
                  <a:gd name="connsiteX11" fmla="*/ 86360 w 153669"/>
                  <a:gd name="connsiteY11" fmla="*/ 0 h 163194"/>
                  <a:gd name="connsiteX12" fmla="*/ 153669 w 153669"/>
                  <a:gd name="connsiteY12" fmla="*/ 70485 h 163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3669" h="163194">
                    <a:moveTo>
                      <a:pt x="153669" y="70485"/>
                    </a:moveTo>
                    <a:lnTo>
                      <a:pt x="153669" y="163195"/>
                    </a:lnTo>
                    <a:lnTo>
                      <a:pt x="124460" y="163195"/>
                    </a:lnTo>
                    <a:lnTo>
                      <a:pt x="124460" y="73660"/>
                    </a:lnTo>
                    <a:cubicBezTo>
                      <a:pt x="124460" y="41910"/>
                      <a:pt x="108585" y="26670"/>
                      <a:pt x="80645" y="26670"/>
                    </a:cubicBezTo>
                    <a:cubicBezTo>
                      <a:pt x="49530" y="26670"/>
                      <a:pt x="29210" y="45085"/>
                      <a:pt x="29210" y="80010"/>
                    </a:cubicBezTo>
                    <a:lnTo>
                      <a:pt x="29210" y="163195"/>
                    </a:lnTo>
                    <a:lnTo>
                      <a:pt x="0" y="163195"/>
                    </a:lnTo>
                    <a:lnTo>
                      <a:pt x="0" y="1905"/>
                    </a:lnTo>
                    <a:lnTo>
                      <a:pt x="27940" y="1905"/>
                    </a:lnTo>
                    <a:lnTo>
                      <a:pt x="27940" y="26035"/>
                    </a:lnTo>
                    <a:cubicBezTo>
                      <a:pt x="40005" y="9525"/>
                      <a:pt x="60325" y="0"/>
                      <a:pt x="86360" y="0"/>
                    </a:cubicBezTo>
                    <a:cubicBezTo>
                      <a:pt x="126365" y="0"/>
                      <a:pt x="153669" y="22860"/>
                      <a:pt x="153669" y="70485"/>
                    </a:cubicBezTo>
                    <a:close/>
                  </a:path>
                </a:pathLst>
              </a:custGeom>
              <a:grpFill/>
              <a:ln w="6345" cap="flat">
                <a:noFill/>
                <a:prstDash val="solid"/>
                <a:miter/>
              </a:ln>
            </p:spPr>
            <p:txBody>
              <a:bodyPr rtlCol="0" anchor="ctr"/>
              <a:lstStyle/>
              <a:p>
                <a:endParaRPr lang="en-US"/>
              </a:p>
            </p:txBody>
          </p:sp>
          <p:sp>
            <p:nvSpPr>
              <p:cNvPr id="793" name="Freeform 792">
                <a:extLst>
                  <a:ext uri="{FF2B5EF4-FFF2-40B4-BE49-F238E27FC236}">
                    <a16:creationId xmlns:a16="http://schemas.microsoft.com/office/drawing/2014/main" id="{BF07A87C-529B-D621-E3D9-194178FA8808}"/>
                  </a:ext>
                </a:extLst>
              </p:cNvPr>
              <p:cNvSpPr/>
              <p:nvPr/>
            </p:nvSpPr>
            <p:spPr>
              <a:xfrm>
                <a:off x="10198712" y="3017590"/>
                <a:ext cx="114299" cy="199389"/>
              </a:xfrm>
              <a:custGeom>
                <a:avLst/>
                <a:gdLst>
                  <a:gd name="connsiteX0" fmla="*/ 114300 w 114299"/>
                  <a:gd name="connsiteY0" fmla="*/ 187960 h 199389"/>
                  <a:gd name="connsiteX1" fmla="*/ 78740 w 114299"/>
                  <a:gd name="connsiteY1" fmla="*/ 199390 h 199389"/>
                  <a:gd name="connsiteX2" fmla="*/ 27305 w 114299"/>
                  <a:gd name="connsiteY2" fmla="*/ 148590 h 199389"/>
                  <a:gd name="connsiteX3" fmla="*/ 27305 w 114299"/>
                  <a:gd name="connsiteY3" fmla="*/ 59690 h 199389"/>
                  <a:gd name="connsiteX4" fmla="*/ 0 w 114299"/>
                  <a:gd name="connsiteY4" fmla="*/ 59690 h 199389"/>
                  <a:gd name="connsiteX5" fmla="*/ 0 w 114299"/>
                  <a:gd name="connsiteY5" fmla="*/ 35560 h 199389"/>
                  <a:gd name="connsiteX6" fmla="*/ 27305 w 114299"/>
                  <a:gd name="connsiteY6" fmla="*/ 35560 h 199389"/>
                  <a:gd name="connsiteX7" fmla="*/ 27305 w 114299"/>
                  <a:gd name="connsiteY7" fmla="*/ 0 h 199389"/>
                  <a:gd name="connsiteX8" fmla="*/ 56515 w 114299"/>
                  <a:gd name="connsiteY8" fmla="*/ 0 h 199389"/>
                  <a:gd name="connsiteX9" fmla="*/ 56515 w 114299"/>
                  <a:gd name="connsiteY9" fmla="*/ 35560 h 199389"/>
                  <a:gd name="connsiteX10" fmla="*/ 102870 w 114299"/>
                  <a:gd name="connsiteY10" fmla="*/ 35560 h 199389"/>
                  <a:gd name="connsiteX11" fmla="*/ 102870 w 114299"/>
                  <a:gd name="connsiteY11" fmla="*/ 59690 h 199389"/>
                  <a:gd name="connsiteX12" fmla="*/ 56515 w 114299"/>
                  <a:gd name="connsiteY12" fmla="*/ 59690 h 199389"/>
                  <a:gd name="connsiteX13" fmla="*/ 56515 w 114299"/>
                  <a:gd name="connsiteY13" fmla="*/ 147955 h 199389"/>
                  <a:gd name="connsiteX14" fmla="*/ 81915 w 114299"/>
                  <a:gd name="connsiteY14" fmla="*/ 175260 h 199389"/>
                  <a:gd name="connsiteX15" fmla="*/ 104775 w 114299"/>
                  <a:gd name="connsiteY15" fmla="*/ 167640 h 199389"/>
                  <a:gd name="connsiteX16" fmla="*/ 114300 w 114299"/>
                  <a:gd name="connsiteY16" fmla="*/ 187960 h 199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4299" h="199389">
                    <a:moveTo>
                      <a:pt x="114300" y="187960"/>
                    </a:moveTo>
                    <a:cubicBezTo>
                      <a:pt x="105410" y="195580"/>
                      <a:pt x="92075" y="199390"/>
                      <a:pt x="78740" y="199390"/>
                    </a:cubicBezTo>
                    <a:cubicBezTo>
                      <a:pt x="46355" y="199390"/>
                      <a:pt x="27305" y="181610"/>
                      <a:pt x="27305" y="148590"/>
                    </a:cubicBezTo>
                    <a:lnTo>
                      <a:pt x="27305" y="59690"/>
                    </a:lnTo>
                    <a:lnTo>
                      <a:pt x="0" y="59690"/>
                    </a:lnTo>
                    <a:lnTo>
                      <a:pt x="0" y="35560"/>
                    </a:lnTo>
                    <a:lnTo>
                      <a:pt x="27305" y="35560"/>
                    </a:lnTo>
                    <a:lnTo>
                      <a:pt x="27305" y="0"/>
                    </a:lnTo>
                    <a:lnTo>
                      <a:pt x="56515" y="0"/>
                    </a:lnTo>
                    <a:lnTo>
                      <a:pt x="56515" y="35560"/>
                    </a:lnTo>
                    <a:lnTo>
                      <a:pt x="102870" y="35560"/>
                    </a:lnTo>
                    <a:lnTo>
                      <a:pt x="102870" y="59690"/>
                    </a:lnTo>
                    <a:lnTo>
                      <a:pt x="56515" y="59690"/>
                    </a:lnTo>
                    <a:lnTo>
                      <a:pt x="56515" y="147955"/>
                    </a:lnTo>
                    <a:cubicBezTo>
                      <a:pt x="56515" y="165100"/>
                      <a:pt x="65405" y="175260"/>
                      <a:pt x="81915" y="175260"/>
                    </a:cubicBezTo>
                    <a:cubicBezTo>
                      <a:pt x="90170" y="175260"/>
                      <a:pt x="98425" y="172720"/>
                      <a:pt x="104775" y="167640"/>
                    </a:cubicBezTo>
                    <a:lnTo>
                      <a:pt x="114300" y="187960"/>
                    </a:lnTo>
                    <a:close/>
                  </a:path>
                </a:pathLst>
              </a:custGeom>
              <a:grpFill/>
              <a:ln w="6345" cap="flat">
                <a:noFill/>
                <a:prstDash val="solid"/>
                <a:miter/>
              </a:ln>
            </p:spPr>
            <p:txBody>
              <a:bodyPr rtlCol="0" anchor="ctr"/>
              <a:lstStyle/>
              <a:p>
                <a:endParaRPr lang="en-US"/>
              </a:p>
            </p:txBody>
          </p:sp>
        </p:grpSp>
        <p:sp>
          <p:nvSpPr>
            <p:cNvPr id="21" name="Freeform 20">
              <a:extLst>
                <a:ext uri="{FF2B5EF4-FFF2-40B4-BE49-F238E27FC236}">
                  <a16:creationId xmlns:a16="http://schemas.microsoft.com/office/drawing/2014/main" id="{F67F1FA9-59A8-2901-2594-A8A9231D2018}"/>
                </a:ext>
              </a:extLst>
            </p:cNvPr>
            <p:cNvSpPr/>
            <p:nvPr/>
          </p:nvSpPr>
          <p:spPr>
            <a:xfrm>
              <a:off x="1774178" y="3394074"/>
              <a:ext cx="8604238" cy="6349"/>
            </a:xfrm>
            <a:custGeom>
              <a:avLst/>
              <a:gdLst>
                <a:gd name="connsiteX0" fmla="*/ 8604239 w 8604238"/>
                <a:gd name="connsiteY0" fmla="*/ 0 h 6349"/>
                <a:gd name="connsiteX1" fmla="*/ 0 w 8604238"/>
                <a:gd name="connsiteY1" fmla="*/ 0 h 6349"/>
              </a:gdLst>
              <a:ahLst/>
              <a:cxnLst>
                <a:cxn ang="0">
                  <a:pos x="connsiteX0" y="connsiteY0"/>
                </a:cxn>
                <a:cxn ang="0">
                  <a:pos x="connsiteX1" y="connsiteY1"/>
                </a:cxn>
              </a:cxnLst>
              <a:rect l="l" t="t" r="r" b="b"/>
              <a:pathLst>
                <a:path w="8604238" h="6349">
                  <a:moveTo>
                    <a:pt x="8604239" y="0"/>
                  </a:moveTo>
                  <a:lnTo>
                    <a:pt x="0" y="0"/>
                  </a:lnTo>
                </a:path>
              </a:pathLst>
            </a:custGeom>
            <a:ln w="15674" cap="flat">
              <a:gradFill>
                <a:gsLst>
                  <a:gs pos="0">
                    <a:srgbClr val="FFFFFF"/>
                  </a:gs>
                  <a:gs pos="50000">
                    <a:srgbClr val="FFDB8D"/>
                  </a:gs>
                  <a:gs pos="100000">
                    <a:srgbClr val="FFB71B"/>
                  </a:gs>
                </a:gsLst>
                <a:lin ang="10800000" scaled="1"/>
              </a:gradFill>
              <a:prstDash val="solid"/>
              <a:miter/>
            </a:ln>
          </p:spPr>
          <p:txBody>
            <a:bodyPr rtlCol="0" anchor="ctr"/>
            <a:lstStyle/>
            <a:p>
              <a:endParaRPr lang="en-US"/>
            </a:p>
          </p:txBody>
        </p:sp>
        <p:grpSp>
          <p:nvGrpSpPr>
            <p:cNvPr id="22" name="Group 21">
              <a:extLst>
                <a:ext uri="{FF2B5EF4-FFF2-40B4-BE49-F238E27FC236}">
                  <a16:creationId xmlns:a16="http://schemas.microsoft.com/office/drawing/2014/main" id="{B226DD11-637C-9F87-3CA1-68FB2072F7E4}"/>
                </a:ext>
              </a:extLst>
            </p:cNvPr>
            <p:cNvGrpSpPr/>
            <p:nvPr userDrawn="1"/>
          </p:nvGrpSpPr>
          <p:grpSpPr>
            <a:xfrm>
              <a:off x="2561" y="-3541"/>
              <a:ext cx="12186873" cy="6858430"/>
              <a:chOff x="2561" y="-3541"/>
              <a:chExt cx="12186873" cy="6858430"/>
            </a:xfrm>
          </p:grpSpPr>
          <p:sp>
            <p:nvSpPr>
              <p:cNvPr id="23" name="Freeform 22">
                <a:extLst>
                  <a:ext uri="{FF2B5EF4-FFF2-40B4-BE49-F238E27FC236}">
                    <a16:creationId xmlns:a16="http://schemas.microsoft.com/office/drawing/2014/main" id="{D518AE54-AE05-AFB3-192E-77B760E8732F}"/>
                  </a:ext>
                </a:extLst>
              </p:cNvPr>
              <p:cNvSpPr/>
              <p:nvPr/>
            </p:nvSpPr>
            <p:spPr>
              <a:xfrm>
                <a:off x="2561" y="-3541"/>
                <a:ext cx="2708271" cy="6537951"/>
              </a:xfrm>
              <a:custGeom>
                <a:avLst/>
                <a:gdLst>
                  <a:gd name="connsiteX0" fmla="*/ 0 w 2708271"/>
                  <a:gd name="connsiteY0" fmla="*/ 0 h 6537951"/>
                  <a:gd name="connsiteX1" fmla="*/ 0 w 2708271"/>
                  <a:gd name="connsiteY1" fmla="*/ 6537952 h 6537951"/>
                  <a:gd name="connsiteX2" fmla="*/ 2708272 w 2708271"/>
                  <a:gd name="connsiteY2" fmla="*/ 0 h 6537951"/>
                </a:gdLst>
                <a:ahLst/>
                <a:cxnLst>
                  <a:cxn ang="0">
                    <a:pos x="connsiteX0" y="connsiteY0"/>
                  </a:cxn>
                  <a:cxn ang="0">
                    <a:pos x="connsiteX1" y="connsiteY1"/>
                  </a:cxn>
                  <a:cxn ang="0">
                    <a:pos x="connsiteX2" y="connsiteY2"/>
                  </a:cxn>
                </a:cxnLst>
                <a:rect l="l" t="t" r="r" b="b"/>
                <a:pathLst>
                  <a:path w="2708271" h="6537951">
                    <a:moveTo>
                      <a:pt x="0" y="0"/>
                    </a:moveTo>
                    <a:lnTo>
                      <a:pt x="0" y="6537952"/>
                    </a:lnTo>
                    <a:lnTo>
                      <a:pt x="2708272" y="0"/>
                    </a:lnTo>
                    <a:close/>
                  </a:path>
                </a:pathLst>
              </a:custGeom>
              <a:gradFill>
                <a:gsLst>
                  <a:gs pos="100000">
                    <a:srgbClr val="D9D8D6">
                      <a:alpha val="50000"/>
                    </a:srgbClr>
                  </a:gs>
                  <a:gs pos="0">
                    <a:srgbClr val="FFFFFF">
                      <a:alpha val="0"/>
                    </a:srgbClr>
                  </a:gs>
                </a:gsLst>
                <a:lin ang="5400000" scaled="1"/>
              </a:gradFill>
              <a:ln w="6345" cap="flat">
                <a:noFill/>
                <a:prstDash val="solid"/>
                <a:miter/>
              </a:ln>
            </p:spPr>
            <p:txBody>
              <a:bodyPr rtlCol="0" anchor="ctr"/>
              <a:lstStyle/>
              <a:p>
                <a:endParaRPr lang="en-US"/>
              </a:p>
            </p:txBody>
          </p:sp>
          <p:sp>
            <p:nvSpPr>
              <p:cNvPr id="24" name="Freeform 23">
                <a:extLst>
                  <a:ext uri="{FF2B5EF4-FFF2-40B4-BE49-F238E27FC236}">
                    <a16:creationId xmlns:a16="http://schemas.microsoft.com/office/drawing/2014/main" id="{901A8C84-069D-FCD4-125F-9DC77142FCA6}"/>
                  </a:ext>
                </a:extLst>
              </p:cNvPr>
              <p:cNvSpPr/>
              <p:nvPr/>
            </p:nvSpPr>
            <p:spPr>
              <a:xfrm>
                <a:off x="9481163" y="316938"/>
                <a:ext cx="2708271" cy="6537951"/>
              </a:xfrm>
              <a:custGeom>
                <a:avLst/>
                <a:gdLst>
                  <a:gd name="connsiteX0" fmla="*/ 2708272 w 2708271"/>
                  <a:gd name="connsiteY0" fmla="*/ 6537952 h 6537951"/>
                  <a:gd name="connsiteX1" fmla="*/ 2708272 w 2708271"/>
                  <a:gd name="connsiteY1" fmla="*/ 0 h 6537951"/>
                  <a:gd name="connsiteX2" fmla="*/ 0 w 2708271"/>
                  <a:gd name="connsiteY2" fmla="*/ 6537952 h 6537951"/>
                </a:gdLst>
                <a:ahLst/>
                <a:cxnLst>
                  <a:cxn ang="0">
                    <a:pos x="connsiteX0" y="connsiteY0"/>
                  </a:cxn>
                  <a:cxn ang="0">
                    <a:pos x="connsiteX1" y="connsiteY1"/>
                  </a:cxn>
                  <a:cxn ang="0">
                    <a:pos x="connsiteX2" y="connsiteY2"/>
                  </a:cxn>
                </a:cxnLst>
                <a:rect l="l" t="t" r="r" b="b"/>
                <a:pathLst>
                  <a:path w="2708271" h="6537951">
                    <a:moveTo>
                      <a:pt x="2708272" y="6537952"/>
                    </a:moveTo>
                    <a:lnTo>
                      <a:pt x="2708272" y="0"/>
                    </a:lnTo>
                    <a:lnTo>
                      <a:pt x="0" y="6537952"/>
                    </a:lnTo>
                    <a:close/>
                  </a:path>
                </a:pathLst>
              </a:custGeom>
              <a:gradFill>
                <a:gsLst>
                  <a:gs pos="100000">
                    <a:srgbClr val="D9D8D6">
                      <a:alpha val="50000"/>
                    </a:srgbClr>
                  </a:gs>
                  <a:gs pos="0">
                    <a:srgbClr val="FFFFFF">
                      <a:alpha val="0"/>
                    </a:srgbClr>
                  </a:gs>
                </a:gsLst>
                <a:lin ang="16200000" scaled="1"/>
              </a:gradFill>
              <a:ln w="6345" cap="flat">
                <a:noFill/>
                <a:prstDash val="solid"/>
                <a:miter/>
              </a:ln>
            </p:spPr>
            <p:txBody>
              <a:bodyPr rtlCol="0" anchor="ctr"/>
              <a:lstStyle/>
              <a:p>
                <a:endParaRPr lang="en-US"/>
              </a:p>
            </p:txBody>
          </p:sp>
        </p:grpSp>
      </p:grpSp>
      <p:sp>
        <p:nvSpPr>
          <p:cNvPr id="803" name="TextBox 802"/>
          <p:cNvSpPr txBox="1"/>
          <p:nvPr userDrawn="1"/>
        </p:nvSpPr>
        <p:spPr>
          <a:xfrm>
            <a:off x="3351015" y="6515620"/>
            <a:ext cx="5486400" cy="189980"/>
          </a:xfrm>
          <a:prstGeom prst="rect">
            <a:avLst/>
          </a:prstGeom>
          <a:noFill/>
        </p:spPr>
        <p:txBody>
          <a:bodyPr wrap="square" lIns="0" tIns="0" rIns="0" bIns="0" rtlCol="0" anchor="b">
            <a:noAutofit/>
          </a:bodyPr>
          <a:lstStyle/>
          <a:p>
            <a:pPr algn="ctr"/>
            <a:r>
              <a:rPr lang="en-US" sz="1000">
                <a:solidFill>
                  <a:srgbClr val="999999"/>
                </a:solidFill>
              </a:rPr>
              <a:t>©</a:t>
            </a:r>
            <a:fld id="{E33F2154-ADFC-8B43-9ABC-3A1EED0A7A79}" type="datetimeyyyy">
              <a:rPr lang="en-US" sz="1000" smtClean="0">
                <a:solidFill>
                  <a:srgbClr val="999999"/>
                </a:solidFill>
              </a:rPr>
              <a:t>2024</a:t>
            </a:fld>
            <a:r>
              <a:rPr lang="en-US" sz="1000">
                <a:solidFill>
                  <a:srgbClr val="999999"/>
                </a:solidFill>
              </a:rPr>
              <a:t> ANSYS, Inc. / Proprietary. Do Not Share.</a:t>
            </a:r>
          </a:p>
        </p:txBody>
      </p:sp>
      <p:sp>
        <p:nvSpPr>
          <p:cNvPr id="2" name="Title 1"/>
          <p:cNvSpPr>
            <a:spLocks noGrp="1"/>
          </p:cNvSpPr>
          <p:nvPr userDrawn="1">
            <p:ph type="ctrTitle"/>
          </p:nvPr>
        </p:nvSpPr>
        <p:spPr>
          <a:xfrm>
            <a:off x="1081278" y="3810000"/>
            <a:ext cx="10043922" cy="1235548"/>
          </a:xfrm>
          <a:prstGeom prst="rect">
            <a:avLst/>
          </a:prstGeom>
        </p:spPr>
        <p:txBody>
          <a:bodyPr anchor="t"/>
          <a:lstStyle>
            <a:lvl1pPr algn="ctr">
              <a:defRPr sz="4400" b="1">
                <a:solidFill>
                  <a:schemeClr val="tx1"/>
                </a:solidFill>
              </a:defRPr>
            </a:lvl1pPr>
          </a:lstStyle>
          <a:p>
            <a:r>
              <a:rPr lang="en-US"/>
              <a:t>Click to edit Master title style</a:t>
            </a:r>
          </a:p>
        </p:txBody>
      </p:sp>
      <p:sp>
        <p:nvSpPr>
          <p:cNvPr id="3" name="Subtitle 2"/>
          <p:cNvSpPr>
            <a:spLocks noGrp="1"/>
          </p:cNvSpPr>
          <p:nvPr userDrawn="1">
            <p:ph type="subTitle" idx="1"/>
          </p:nvPr>
        </p:nvSpPr>
        <p:spPr>
          <a:xfrm>
            <a:off x="2438042" y="5340642"/>
            <a:ext cx="7312347" cy="757239"/>
          </a:xfrm>
        </p:spPr>
        <p:txBody>
          <a:bodyPr anchor="t"/>
          <a:lstStyle>
            <a:lvl1pPr marL="0" indent="0" algn="ctr">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userDrawn="1">
            <p:ph type="dt" sz="half" idx="10"/>
          </p:nvPr>
        </p:nvSpPr>
        <p:spPr>
          <a:xfrm>
            <a:off x="1379729" y="7070247"/>
            <a:ext cx="1363471" cy="228601"/>
          </a:xfrm>
        </p:spPr>
        <p:txBody>
          <a:bodyPr anchor="ctr"/>
          <a:lstStyle/>
          <a:p>
            <a:fld id="{0AB78C0B-3A02-4D46-A528-C519CB518F3E}" type="datetime5">
              <a:rPr lang="en-US" smtClean="0"/>
              <a:t>5-Jul-24</a:t>
            </a:fld>
            <a:endParaRPr lang="en-US"/>
          </a:p>
        </p:txBody>
      </p:sp>
      <p:sp>
        <p:nvSpPr>
          <p:cNvPr id="5" name="Footer Placeholder 4"/>
          <p:cNvSpPr>
            <a:spLocks noGrp="1"/>
          </p:cNvSpPr>
          <p:nvPr userDrawn="1">
            <p:ph type="ftr" sz="quarter" idx="11"/>
          </p:nvPr>
        </p:nvSpPr>
        <p:spPr>
          <a:xfrm>
            <a:off x="3134995" y="7070247"/>
            <a:ext cx="5486401" cy="220663"/>
          </a:xfrm>
        </p:spPr>
        <p:txBody>
          <a:bodyPr anchor="ctr"/>
          <a:lstStyle>
            <a:lvl1pPr algn="l">
              <a:defRPr/>
            </a:lvl1pPr>
          </a:lstStyle>
          <a:p>
            <a:r>
              <a:rPr lang="en-US"/>
              <a:t>©2023 ANSYS / Confidential</a:t>
            </a:r>
          </a:p>
        </p:txBody>
      </p:sp>
      <p:sp>
        <p:nvSpPr>
          <p:cNvPr id="6" name="Slide Number Placeholder 5"/>
          <p:cNvSpPr>
            <a:spLocks noGrp="1"/>
          </p:cNvSpPr>
          <p:nvPr userDrawn="1">
            <p:ph type="sldNum" sz="quarter" idx="12"/>
          </p:nvPr>
        </p:nvSpPr>
        <p:spPr>
          <a:xfrm>
            <a:off x="693929" y="7062310"/>
            <a:ext cx="387349" cy="228601"/>
          </a:xfrm>
        </p:spPr>
        <p:txBody>
          <a:bodyPr anchor="ctr"/>
          <a:lstStyle/>
          <a:p>
            <a:fld id="{1909D2FC-EBC3-4E88-8B9A-2F52EBFF7A54}" type="slidenum">
              <a:rPr lang="en-US" smtClean="0"/>
              <a:t>‹#›</a:t>
            </a:fld>
            <a:endParaRPr lang="en-US"/>
          </a:p>
        </p:txBody>
      </p:sp>
    </p:spTree>
    <p:extLst>
      <p:ext uri="{BB962C8B-B14F-4D97-AF65-F5344CB8AC3E}">
        <p14:creationId xmlns:p14="http://schemas.microsoft.com/office/powerpoint/2010/main" val="3409816447"/>
      </p:ext>
    </p:extLst>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a:xfrm>
            <a:off x="609601" y="148581"/>
            <a:ext cx="10972799" cy="845837"/>
          </a:xfrm>
          <a:prstGeom prst="rect">
            <a:avLst/>
          </a:prstGeom>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11247085"/>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148581"/>
            <a:ext cx="10972799" cy="845837"/>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609600" y="1295400"/>
            <a:ext cx="10972800" cy="4419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F2BE725-F1B0-7243-BAC8-43B25DA2BC48}"/>
              </a:ext>
            </a:extLst>
          </p:cNvPr>
          <p:cNvSpPr>
            <a:spLocks noGrp="1"/>
          </p:cNvSpPr>
          <p:nvPr>
            <p:ph type="dt" sz="half" idx="10"/>
          </p:nvPr>
        </p:nvSpPr>
        <p:spPr/>
        <p:txBody>
          <a:bodyPr/>
          <a:lstStyle/>
          <a:p>
            <a:fld id="{7E4BBA83-940A-D344-8476-F6C53B5C9486}" type="datetime5">
              <a:rPr lang="en-US" smtClean="0"/>
              <a:t>5-Jul-24</a:t>
            </a:fld>
            <a:endParaRPr lang="en-US"/>
          </a:p>
        </p:txBody>
      </p:sp>
      <p:sp>
        <p:nvSpPr>
          <p:cNvPr id="8" name="Footer Placeholder 7">
            <a:extLst>
              <a:ext uri="{FF2B5EF4-FFF2-40B4-BE49-F238E27FC236}">
                <a16:creationId xmlns:a16="http://schemas.microsoft.com/office/drawing/2014/main" id="{3EA6356A-FB64-5C40-8589-6A136590A773}"/>
              </a:ext>
            </a:extLst>
          </p:cNvPr>
          <p:cNvSpPr>
            <a:spLocks noGrp="1"/>
          </p:cNvSpPr>
          <p:nvPr>
            <p:ph type="ftr" sz="quarter" idx="11"/>
          </p:nvPr>
        </p:nvSpPr>
        <p:spPr/>
        <p:txBody>
          <a:bodyPr/>
          <a:lstStyle/>
          <a:p>
            <a:r>
              <a:rPr lang="en-US"/>
              <a:t>©2023 ANSYS / Confidential</a:t>
            </a:r>
          </a:p>
        </p:txBody>
      </p:sp>
      <p:sp>
        <p:nvSpPr>
          <p:cNvPr id="9" name="Slide Number Placeholder 8">
            <a:extLst>
              <a:ext uri="{FF2B5EF4-FFF2-40B4-BE49-F238E27FC236}">
                <a16:creationId xmlns:a16="http://schemas.microsoft.com/office/drawing/2014/main" id="{043763EC-58C9-9643-8F7D-42A80860E669}"/>
              </a:ext>
            </a:extLst>
          </p:cNvPr>
          <p:cNvSpPr>
            <a:spLocks noGrp="1"/>
          </p:cNvSpPr>
          <p:nvPr>
            <p:ph type="sldNum" sz="quarter" idx="12"/>
          </p:nvPr>
        </p:nvSpPr>
        <p:spPr/>
        <p:txBody>
          <a:bodyPr/>
          <a:lstStyle/>
          <a:p>
            <a:fld id="{1909D2FC-EBC3-4E88-8B9A-2F52EBFF7A54}" type="slidenum">
              <a:rPr lang="en-US" smtClean="0"/>
              <a:pPr/>
              <a:t>‹#›</a:t>
            </a:fld>
            <a:endParaRPr lang="en-US"/>
          </a:p>
        </p:txBody>
      </p:sp>
    </p:spTree>
    <p:extLst>
      <p:ext uri="{BB962C8B-B14F-4D97-AF65-F5344CB8AC3E}">
        <p14:creationId xmlns:p14="http://schemas.microsoft.com/office/powerpoint/2010/main" val="29820595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secHead">
  <p:cSld name="Section Header">
    <p:spTree>
      <p:nvGrpSpPr>
        <p:cNvPr id="1" name=""/>
        <p:cNvGrpSpPr/>
        <p:nvPr/>
      </p:nvGrpSpPr>
      <p:grpSpPr>
        <a:xfrm>
          <a:off x="0" y="0"/>
          <a:ext cx="0" cy="0"/>
          <a:chOff x="0" y="0"/>
          <a:chExt cx="0" cy="0"/>
        </a:xfrm>
      </p:grpSpPr>
      <p:sp>
        <p:nvSpPr>
          <p:cNvPr id="2" name="Title 1"/>
          <p:cNvSpPr>
            <a:spLocks noGrp="1"/>
          </p:cNvSpPr>
          <p:nvPr userDrawn="1">
            <p:ph type="title"/>
          </p:nvPr>
        </p:nvSpPr>
        <p:spPr>
          <a:xfrm>
            <a:off x="1066800" y="3047999"/>
            <a:ext cx="10058400" cy="1524001"/>
          </a:xfrm>
          <a:prstGeom prst="rect">
            <a:avLst/>
          </a:prstGeom>
        </p:spPr>
        <p:txBody>
          <a:bodyPr anchor="t" anchorCtr="0"/>
          <a:lstStyle>
            <a:lvl1pPr algn="ctr">
              <a:defRPr sz="4400">
                <a:solidFill>
                  <a:schemeClr val="tx1"/>
                </a:solidFill>
              </a:defRPr>
            </a:lvl1pPr>
          </a:lstStyle>
          <a:p>
            <a:r>
              <a:rPr lang="en-US"/>
              <a:t>Click to edit Master title style</a:t>
            </a:r>
          </a:p>
        </p:txBody>
      </p:sp>
      <p:sp>
        <p:nvSpPr>
          <p:cNvPr id="3" name="Text Placeholder 2"/>
          <p:cNvSpPr>
            <a:spLocks noGrp="1"/>
          </p:cNvSpPr>
          <p:nvPr userDrawn="1">
            <p:ph type="body" idx="1"/>
          </p:nvPr>
        </p:nvSpPr>
        <p:spPr>
          <a:xfrm>
            <a:off x="2713327" y="4970463"/>
            <a:ext cx="6766053" cy="744537"/>
          </a:xfrm>
        </p:spPr>
        <p:txBody>
          <a:bodyPr/>
          <a:lstStyle>
            <a:lvl1pPr marL="0" indent="0" algn="ctr">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userDrawn="1">
            <p:ph type="dt" sz="half" idx="10"/>
          </p:nvPr>
        </p:nvSpPr>
        <p:spPr/>
        <p:txBody>
          <a:bodyPr/>
          <a:lstStyle/>
          <a:p>
            <a:fld id="{BC55155B-809E-C143-822C-E7956EE070A4}" type="datetime5">
              <a:rPr lang="en-US" smtClean="0"/>
              <a:t>5-Jul-24</a:t>
            </a:fld>
            <a:endParaRPr lang="en-US"/>
          </a:p>
        </p:txBody>
      </p:sp>
      <p:sp>
        <p:nvSpPr>
          <p:cNvPr id="5" name="Footer Placeholder 4"/>
          <p:cNvSpPr>
            <a:spLocks noGrp="1"/>
          </p:cNvSpPr>
          <p:nvPr userDrawn="1">
            <p:ph type="ftr" sz="quarter" idx="11"/>
          </p:nvPr>
        </p:nvSpPr>
        <p:spPr/>
        <p:txBody>
          <a:bodyPr/>
          <a:lstStyle/>
          <a:p>
            <a:r>
              <a:rPr lang="en-US"/>
              <a:t>©2023 ANSYS / Confidential</a:t>
            </a:r>
          </a:p>
        </p:txBody>
      </p:sp>
      <p:sp>
        <p:nvSpPr>
          <p:cNvPr id="6" name="Slide Number Placeholder 5"/>
          <p:cNvSpPr>
            <a:spLocks noGrp="1"/>
          </p:cNvSpPr>
          <p:nvPr userDrawn="1">
            <p:ph type="sldNum" sz="quarter" idx="12"/>
          </p:nvPr>
        </p:nvSpPr>
        <p:spPr/>
        <p:txBody>
          <a:bodyPr/>
          <a:lstStyle/>
          <a:p>
            <a:fld id="{1909D2FC-EBC3-4E88-8B9A-2F52EBFF7A54}" type="slidenum">
              <a:rPr lang="en-US" smtClean="0"/>
              <a:t>‹#›</a:t>
            </a:fld>
            <a:endParaRPr lang="en-US"/>
          </a:p>
        </p:txBody>
      </p:sp>
      <p:pic>
        <p:nvPicPr>
          <p:cNvPr id="10" name="Picture 9">
            <a:extLst>
              <a:ext uri="{FF2B5EF4-FFF2-40B4-BE49-F238E27FC236}">
                <a16:creationId xmlns:a16="http://schemas.microsoft.com/office/drawing/2014/main" id="{2062278E-C056-EC15-6ACA-2C1B3EF4CF3B}"/>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84" y="0"/>
            <a:ext cx="12189631" cy="6858000"/>
          </a:xfrm>
          <a:prstGeom prst="rect">
            <a:avLst/>
          </a:prstGeom>
        </p:spPr>
      </p:pic>
    </p:spTree>
    <p:extLst>
      <p:ext uri="{BB962C8B-B14F-4D97-AF65-F5344CB8AC3E}">
        <p14:creationId xmlns:p14="http://schemas.microsoft.com/office/powerpoint/2010/main" val="222284766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1" y="148581"/>
            <a:ext cx="10972799" cy="845837"/>
          </a:xfrm>
          <a:prstGeom prst="rect">
            <a:avLst/>
          </a:prstGeom>
        </p:spPr>
        <p:txBody>
          <a:bodyPr/>
          <a:lstStyle/>
          <a:p>
            <a:r>
              <a:rPr lang="en-US"/>
              <a:t>Click to edit Master title style</a:t>
            </a:r>
          </a:p>
        </p:txBody>
      </p:sp>
      <p:sp>
        <p:nvSpPr>
          <p:cNvPr id="3" name="Date Placeholder 2"/>
          <p:cNvSpPr>
            <a:spLocks noGrp="1"/>
          </p:cNvSpPr>
          <p:nvPr>
            <p:ph type="dt" sz="half" idx="10"/>
          </p:nvPr>
        </p:nvSpPr>
        <p:spPr/>
        <p:txBody>
          <a:bodyPr/>
          <a:lstStyle/>
          <a:p>
            <a:fld id="{356A771A-8E39-E44C-A8DD-E28422034FF9}" type="datetime5">
              <a:rPr lang="en-US" smtClean="0"/>
              <a:t>5-Jul-24</a:t>
            </a:fld>
            <a:endParaRPr lang="en-US"/>
          </a:p>
        </p:txBody>
      </p:sp>
      <p:sp>
        <p:nvSpPr>
          <p:cNvPr id="4" name="Footer Placeholder 3"/>
          <p:cNvSpPr>
            <a:spLocks noGrp="1"/>
          </p:cNvSpPr>
          <p:nvPr>
            <p:ph type="ftr" sz="quarter" idx="11"/>
          </p:nvPr>
        </p:nvSpPr>
        <p:spPr/>
        <p:txBody>
          <a:bodyPr/>
          <a:lstStyle/>
          <a:p>
            <a:r>
              <a:rPr lang="en-US"/>
              <a:t>©2023 ANSYS / Confidential</a:t>
            </a:r>
          </a:p>
        </p:txBody>
      </p:sp>
      <p:sp>
        <p:nvSpPr>
          <p:cNvPr id="5" name="Slide Number Placeholder 4"/>
          <p:cNvSpPr>
            <a:spLocks noGrp="1"/>
          </p:cNvSpPr>
          <p:nvPr>
            <p:ph type="sldNum" sz="quarter" idx="12"/>
          </p:nvPr>
        </p:nvSpPr>
        <p:spPr/>
        <p:txBody>
          <a:bodyPr/>
          <a:lstStyle/>
          <a:p>
            <a:fld id="{1909D2FC-EBC3-4E88-8B9A-2F52EBFF7A54}" type="slidenum">
              <a:rPr lang="en-US" smtClean="0"/>
              <a:t>‹#›</a:t>
            </a:fld>
            <a:endParaRPr lang="en-US"/>
          </a:p>
        </p:txBody>
      </p:sp>
    </p:spTree>
    <p:extLst>
      <p:ext uri="{BB962C8B-B14F-4D97-AF65-F5344CB8AC3E}">
        <p14:creationId xmlns:p14="http://schemas.microsoft.com/office/powerpoint/2010/main" val="270456377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Closing Slide">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4B6C6F6A-DDCE-6397-4829-ECCC7F6851C1}"/>
              </a:ext>
            </a:extLst>
          </p:cNvPr>
          <p:cNvSpPr>
            <a:spLocks noGrp="1"/>
          </p:cNvSpPr>
          <p:nvPr>
            <p:ph type="dt" sz="half" idx="10"/>
          </p:nvPr>
        </p:nvSpPr>
        <p:spPr/>
        <p:txBody>
          <a:bodyPr/>
          <a:lstStyle/>
          <a:p>
            <a:fld id="{D45D651A-A98F-144B-B9E9-E9B8924B6800}" type="datetime5">
              <a:rPr lang="en-US" smtClean="0"/>
              <a:t>5-Jul-24</a:t>
            </a:fld>
            <a:endParaRPr lang="en-US"/>
          </a:p>
        </p:txBody>
      </p:sp>
      <p:sp>
        <p:nvSpPr>
          <p:cNvPr id="4" name="Footer Placeholder 3">
            <a:extLst>
              <a:ext uri="{FF2B5EF4-FFF2-40B4-BE49-F238E27FC236}">
                <a16:creationId xmlns:a16="http://schemas.microsoft.com/office/drawing/2014/main" id="{CDC107E1-8F0C-8241-39ED-D3CF3799956E}"/>
              </a:ext>
            </a:extLst>
          </p:cNvPr>
          <p:cNvSpPr>
            <a:spLocks noGrp="1"/>
          </p:cNvSpPr>
          <p:nvPr>
            <p:ph type="ftr" sz="quarter" idx="11"/>
          </p:nvPr>
        </p:nvSpPr>
        <p:spPr/>
        <p:txBody>
          <a:bodyPr/>
          <a:lstStyle/>
          <a:p>
            <a:r>
              <a:rPr lang="en-US"/>
              <a:t>©2023 ANSYS / Confidential</a:t>
            </a:r>
          </a:p>
        </p:txBody>
      </p:sp>
      <p:sp>
        <p:nvSpPr>
          <p:cNvPr id="5" name="Slide Number Placeholder 4">
            <a:extLst>
              <a:ext uri="{FF2B5EF4-FFF2-40B4-BE49-F238E27FC236}">
                <a16:creationId xmlns:a16="http://schemas.microsoft.com/office/drawing/2014/main" id="{0BC7D4DF-4321-4D50-0650-48AB548BACC4}"/>
              </a:ext>
            </a:extLst>
          </p:cNvPr>
          <p:cNvSpPr>
            <a:spLocks noGrp="1"/>
          </p:cNvSpPr>
          <p:nvPr>
            <p:ph type="sldNum" sz="quarter" idx="12"/>
          </p:nvPr>
        </p:nvSpPr>
        <p:spPr/>
        <p:txBody>
          <a:bodyPr/>
          <a:lstStyle/>
          <a:p>
            <a:fld id="{1909D2FC-EBC3-4E88-8B9A-2F52EBFF7A54}" type="slidenum">
              <a:rPr lang="en-US" smtClean="0"/>
              <a:pPr/>
              <a:t>‹#›</a:t>
            </a:fld>
            <a:endParaRPr lang="en-US"/>
          </a:p>
        </p:txBody>
      </p:sp>
      <p:grpSp>
        <p:nvGrpSpPr>
          <p:cNvPr id="17" name="Group 16">
            <a:extLst>
              <a:ext uri="{FF2B5EF4-FFF2-40B4-BE49-F238E27FC236}">
                <a16:creationId xmlns:a16="http://schemas.microsoft.com/office/drawing/2014/main" id="{80AF87B4-91F4-C64A-38D5-11A0108B0258}"/>
              </a:ext>
            </a:extLst>
          </p:cNvPr>
          <p:cNvGrpSpPr/>
          <p:nvPr userDrawn="1"/>
        </p:nvGrpSpPr>
        <p:grpSpPr>
          <a:xfrm>
            <a:off x="1354708" y="763143"/>
            <a:ext cx="10837291" cy="6094856"/>
            <a:chOff x="1354708" y="763143"/>
            <a:chExt cx="10837291" cy="6094856"/>
          </a:xfrm>
        </p:grpSpPr>
        <p:grpSp>
          <p:nvGrpSpPr>
            <p:cNvPr id="18" name="Group 17">
              <a:extLst>
                <a:ext uri="{FF2B5EF4-FFF2-40B4-BE49-F238E27FC236}">
                  <a16:creationId xmlns:a16="http://schemas.microsoft.com/office/drawing/2014/main" id="{8223BCF4-9CB1-58AC-7A2D-F3BF82158FBD}"/>
                </a:ext>
              </a:extLst>
            </p:cNvPr>
            <p:cNvGrpSpPr/>
            <p:nvPr/>
          </p:nvGrpSpPr>
          <p:grpSpPr>
            <a:xfrm>
              <a:off x="1354708" y="2790825"/>
              <a:ext cx="3445298" cy="1070736"/>
              <a:chOff x="1354708" y="2790825"/>
              <a:chExt cx="3445298" cy="1070736"/>
            </a:xfrm>
          </p:grpSpPr>
          <p:sp>
            <p:nvSpPr>
              <p:cNvPr id="25" name="Freeform 24">
                <a:extLst>
                  <a:ext uri="{FF2B5EF4-FFF2-40B4-BE49-F238E27FC236}">
                    <a16:creationId xmlns:a16="http://schemas.microsoft.com/office/drawing/2014/main" id="{50EC8D27-5284-8E39-0709-A8B545EFBDBA}"/>
                  </a:ext>
                </a:extLst>
              </p:cNvPr>
              <p:cNvSpPr/>
              <p:nvPr/>
            </p:nvSpPr>
            <p:spPr>
              <a:xfrm>
                <a:off x="1354708" y="2790825"/>
                <a:ext cx="582167" cy="854964"/>
              </a:xfrm>
              <a:custGeom>
                <a:avLst/>
                <a:gdLst>
                  <a:gd name="connsiteX0" fmla="*/ 582168 w 582167"/>
                  <a:gd name="connsiteY0" fmla="*/ 0 h 854964"/>
                  <a:gd name="connsiteX1" fmla="*/ 350139 w 582167"/>
                  <a:gd name="connsiteY1" fmla="*/ 0 h 854964"/>
                  <a:gd name="connsiteX2" fmla="*/ 0 w 582167"/>
                  <a:gd name="connsiteY2" fmla="*/ 854964 h 854964"/>
                  <a:gd name="connsiteX3" fmla="*/ 232029 w 582167"/>
                  <a:gd name="connsiteY3" fmla="*/ 854964 h 854964"/>
                  <a:gd name="connsiteX4" fmla="*/ 582168 w 582167"/>
                  <a:gd name="connsiteY4" fmla="*/ 0 h 8549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2167" h="854964">
                    <a:moveTo>
                      <a:pt x="582168" y="0"/>
                    </a:moveTo>
                    <a:lnTo>
                      <a:pt x="350139" y="0"/>
                    </a:lnTo>
                    <a:lnTo>
                      <a:pt x="0" y="854964"/>
                    </a:lnTo>
                    <a:lnTo>
                      <a:pt x="232029" y="854964"/>
                    </a:lnTo>
                    <a:lnTo>
                      <a:pt x="582168" y="0"/>
                    </a:lnTo>
                    <a:close/>
                  </a:path>
                </a:pathLst>
              </a:custGeom>
              <a:solidFill>
                <a:srgbClr val="FFB71B"/>
              </a:solidFill>
              <a:ln w="12700" cap="flat">
                <a:noFill/>
                <a:prstDash val="solid"/>
                <a:miter/>
              </a:ln>
            </p:spPr>
            <p:txBody>
              <a:bodyPr rtlCol="0" anchor="ctr"/>
              <a:lstStyle/>
              <a:p>
                <a:endParaRPr lang="en-US"/>
              </a:p>
            </p:txBody>
          </p:sp>
          <p:sp>
            <p:nvSpPr>
              <p:cNvPr id="26" name="Freeform 25">
                <a:extLst>
                  <a:ext uri="{FF2B5EF4-FFF2-40B4-BE49-F238E27FC236}">
                    <a16:creationId xmlns:a16="http://schemas.microsoft.com/office/drawing/2014/main" id="{88B94A7A-BC24-0DFB-E997-82F4307BDAE7}"/>
                  </a:ext>
                </a:extLst>
              </p:cNvPr>
              <p:cNvSpPr/>
              <p:nvPr/>
            </p:nvSpPr>
            <p:spPr>
              <a:xfrm>
                <a:off x="1871726" y="2819273"/>
                <a:ext cx="472313" cy="826516"/>
              </a:xfrm>
              <a:custGeom>
                <a:avLst/>
                <a:gdLst>
                  <a:gd name="connsiteX0" fmla="*/ 118110 w 472313"/>
                  <a:gd name="connsiteY0" fmla="*/ 0 h 826516"/>
                  <a:gd name="connsiteX1" fmla="*/ 0 w 472313"/>
                  <a:gd name="connsiteY1" fmla="*/ 284988 h 826516"/>
                  <a:gd name="connsiteX2" fmla="*/ 223901 w 472313"/>
                  <a:gd name="connsiteY2" fmla="*/ 826516 h 826516"/>
                  <a:gd name="connsiteX3" fmla="*/ 472313 w 472313"/>
                  <a:gd name="connsiteY3" fmla="*/ 826516 h 826516"/>
                  <a:gd name="connsiteX4" fmla="*/ 118110 w 472313"/>
                  <a:gd name="connsiteY4" fmla="*/ 0 h 8265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313" h="826516">
                    <a:moveTo>
                      <a:pt x="118110" y="0"/>
                    </a:moveTo>
                    <a:lnTo>
                      <a:pt x="0" y="284988"/>
                    </a:lnTo>
                    <a:lnTo>
                      <a:pt x="223901" y="826516"/>
                    </a:lnTo>
                    <a:lnTo>
                      <a:pt x="472313" y="826516"/>
                    </a:lnTo>
                    <a:lnTo>
                      <a:pt x="118110" y="0"/>
                    </a:lnTo>
                    <a:close/>
                  </a:path>
                </a:pathLst>
              </a:custGeom>
              <a:solidFill>
                <a:schemeClr val="tx1"/>
              </a:solidFill>
              <a:ln w="12700" cap="flat">
                <a:noFill/>
                <a:prstDash val="solid"/>
                <a:miter/>
              </a:ln>
            </p:spPr>
            <p:txBody>
              <a:bodyPr rtlCol="0" anchor="ctr"/>
              <a:lstStyle/>
              <a:p>
                <a:endParaRPr lang="en-US"/>
              </a:p>
            </p:txBody>
          </p:sp>
          <p:sp>
            <p:nvSpPr>
              <p:cNvPr id="27" name="Freeform 26">
                <a:extLst>
                  <a:ext uri="{FF2B5EF4-FFF2-40B4-BE49-F238E27FC236}">
                    <a16:creationId xmlns:a16="http://schemas.microsoft.com/office/drawing/2014/main" id="{6B576BC5-3F88-938D-90E0-0C08C3341FBE}"/>
                  </a:ext>
                </a:extLst>
              </p:cNvPr>
              <p:cNvSpPr/>
              <p:nvPr/>
            </p:nvSpPr>
            <p:spPr>
              <a:xfrm>
                <a:off x="2388742" y="3039080"/>
                <a:ext cx="578104" cy="606709"/>
              </a:xfrm>
              <a:custGeom>
                <a:avLst/>
                <a:gdLst>
                  <a:gd name="connsiteX0" fmla="*/ 374650 w 578104"/>
                  <a:gd name="connsiteY0" fmla="*/ 30 h 606709"/>
                  <a:gd name="connsiteX1" fmla="*/ 260350 w 578104"/>
                  <a:gd name="connsiteY1" fmla="*/ 24541 h 606709"/>
                  <a:gd name="connsiteX2" fmla="*/ 179197 w 578104"/>
                  <a:gd name="connsiteY2" fmla="*/ 97820 h 606709"/>
                  <a:gd name="connsiteX3" fmla="*/ 179197 w 578104"/>
                  <a:gd name="connsiteY3" fmla="*/ 12349 h 606709"/>
                  <a:gd name="connsiteX4" fmla="*/ 0 w 578104"/>
                  <a:gd name="connsiteY4" fmla="*/ 12349 h 606709"/>
                  <a:gd name="connsiteX5" fmla="*/ 0 w 578104"/>
                  <a:gd name="connsiteY5" fmla="*/ 606709 h 606709"/>
                  <a:gd name="connsiteX6" fmla="*/ 183261 w 578104"/>
                  <a:gd name="connsiteY6" fmla="*/ 606709 h 606709"/>
                  <a:gd name="connsiteX7" fmla="*/ 183261 w 578104"/>
                  <a:gd name="connsiteY7" fmla="*/ 272826 h 606709"/>
                  <a:gd name="connsiteX8" fmla="*/ 215773 w 578104"/>
                  <a:gd name="connsiteY8" fmla="*/ 175163 h 606709"/>
                  <a:gd name="connsiteX9" fmla="*/ 305435 w 578104"/>
                  <a:gd name="connsiteY9" fmla="*/ 138460 h 606709"/>
                  <a:gd name="connsiteX10" fmla="*/ 374650 w 578104"/>
                  <a:gd name="connsiteY10" fmla="*/ 167035 h 606709"/>
                  <a:gd name="connsiteX11" fmla="*/ 394970 w 578104"/>
                  <a:gd name="connsiteY11" fmla="*/ 256570 h 606709"/>
                  <a:gd name="connsiteX12" fmla="*/ 394970 w 578104"/>
                  <a:gd name="connsiteY12" fmla="*/ 606709 h 606709"/>
                  <a:gd name="connsiteX13" fmla="*/ 578104 w 578104"/>
                  <a:gd name="connsiteY13" fmla="*/ 606709 h 606709"/>
                  <a:gd name="connsiteX14" fmla="*/ 578104 w 578104"/>
                  <a:gd name="connsiteY14" fmla="*/ 248442 h 606709"/>
                  <a:gd name="connsiteX15" fmla="*/ 525272 w 578104"/>
                  <a:gd name="connsiteY15" fmla="*/ 61117 h 606709"/>
                  <a:gd name="connsiteX16" fmla="*/ 374650 w 578104"/>
                  <a:gd name="connsiteY16" fmla="*/ 30 h 606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8104" h="606709">
                    <a:moveTo>
                      <a:pt x="374650" y="30"/>
                    </a:moveTo>
                    <a:cubicBezTo>
                      <a:pt x="335185" y="-569"/>
                      <a:pt x="296099" y="7812"/>
                      <a:pt x="260350" y="24541"/>
                    </a:cubicBezTo>
                    <a:cubicBezTo>
                      <a:pt x="227030" y="40973"/>
                      <a:pt x="198933" y="66344"/>
                      <a:pt x="179197" y="97820"/>
                    </a:cubicBezTo>
                    <a:lnTo>
                      <a:pt x="179197" y="12349"/>
                    </a:lnTo>
                    <a:lnTo>
                      <a:pt x="0" y="12349"/>
                    </a:lnTo>
                    <a:lnTo>
                      <a:pt x="0" y="606709"/>
                    </a:lnTo>
                    <a:lnTo>
                      <a:pt x="183261" y="606709"/>
                    </a:lnTo>
                    <a:lnTo>
                      <a:pt x="183261" y="272826"/>
                    </a:lnTo>
                    <a:cubicBezTo>
                      <a:pt x="182117" y="237438"/>
                      <a:pt x="193646" y="202804"/>
                      <a:pt x="215773" y="175163"/>
                    </a:cubicBezTo>
                    <a:cubicBezTo>
                      <a:pt x="239184" y="150886"/>
                      <a:pt x="271721" y="137567"/>
                      <a:pt x="305435" y="138460"/>
                    </a:cubicBezTo>
                    <a:cubicBezTo>
                      <a:pt x="337947" y="138460"/>
                      <a:pt x="358267" y="146715"/>
                      <a:pt x="374650" y="167035"/>
                    </a:cubicBezTo>
                    <a:cubicBezTo>
                      <a:pt x="391033" y="187355"/>
                      <a:pt x="394970" y="215803"/>
                      <a:pt x="394970" y="256570"/>
                    </a:cubicBezTo>
                    <a:lnTo>
                      <a:pt x="394970" y="606709"/>
                    </a:lnTo>
                    <a:lnTo>
                      <a:pt x="578104" y="606709"/>
                    </a:lnTo>
                    <a:lnTo>
                      <a:pt x="578104" y="248442"/>
                    </a:lnTo>
                    <a:cubicBezTo>
                      <a:pt x="578104" y="162971"/>
                      <a:pt x="561848" y="101884"/>
                      <a:pt x="525272" y="61117"/>
                    </a:cubicBezTo>
                    <a:cubicBezTo>
                      <a:pt x="500761" y="20477"/>
                      <a:pt x="447929" y="30"/>
                      <a:pt x="374650" y="30"/>
                    </a:cubicBezTo>
                    <a:close/>
                  </a:path>
                </a:pathLst>
              </a:custGeom>
              <a:solidFill>
                <a:schemeClr val="tx1"/>
              </a:solidFill>
              <a:ln w="12700" cap="flat">
                <a:noFill/>
                <a:prstDash val="solid"/>
                <a:miter/>
              </a:ln>
            </p:spPr>
            <p:txBody>
              <a:bodyPr rtlCol="0" anchor="ctr"/>
              <a:lstStyle/>
              <a:p>
                <a:endParaRPr lang="en-US"/>
              </a:p>
            </p:txBody>
          </p:sp>
          <p:sp>
            <p:nvSpPr>
              <p:cNvPr id="28" name="Freeform 27">
                <a:extLst>
                  <a:ext uri="{FF2B5EF4-FFF2-40B4-BE49-F238E27FC236}">
                    <a16:creationId xmlns:a16="http://schemas.microsoft.com/office/drawing/2014/main" id="{7898E50A-0883-8522-78B4-B7AE365EC8B1}"/>
                  </a:ext>
                </a:extLst>
              </p:cNvPr>
              <p:cNvSpPr/>
              <p:nvPr/>
            </p:nvSpPr>
            <p:spPr>
              <a:xfrm>
                <a:off x="3060700" y="3035018"/>
                <a:ext cx="525044" cy="614834"/>
              </a:xfrm>
              <a:custGeom>
                <a:avLst/>
                <a:gdLst>
                  <a:gd name="connsiteX0" fmla="*/ 354076 w 525044"/>
                  <a:gd name="connsiteY0" fmla="*/ 260631 h 614834"/>
                  <a:gd name="connsiteX1" fmla="*/ 252476 w 525044"/>
                  <a:gd name="connsiteY1" fmla="*/ 236247 h 614834"/>
                  <a:gd name="connsiteX2" fmla="*/ 203708 w 525044"/>
                  <a:gd name="connsiteY2" fmla="*/ 215800 h 614834"/>
                  <a:gd name="connsiteX3" fmla="*/ 187325 w 525044"/>
                  <a:gd name="connsiteY3" fmla="*/ 187352 h 614834"/>
                  <a:gd name="connsiteX4" fmla="*/ 211836 w 525044"/>
                  <a:gd name="connsiteY4" fmla="*/ 146585 h 614834"/>
                  <a:gd name="connsiteX5" fmla="*/ 276987 w 525044"/>
                  <a:gd name="connsiteY5" fmla="*/ 130329 h 614834"/>
                  <a:gd name="connsiteX6" fmla="*/ 464185 w 525044"/>
                  <a:gd name="connsiteY6" fmla="*/ 195480 h 614834"/>
                  <a:gd name="connsiteX7" fmla="*/ 513080 w 525044"/>
                  <a:gd name="connsiteY7" fmla="*/ 73306 h 614834"/>
                  <a:gd name="connsiteX8" fmla="*/ 403098 w 525044"/>
                  <a:gd name="connsiteY8" fmla="*/ 20474 h 614834"/>
                  <a:gd name="connsiteX9" fmla="*/ 276987 w 525044"/>
                  <a:gd name="connsiteY9" fmla="*/ 27 h 614834"/>
                  <a:gd name="connsiteX10" fmla="*/ 142621 w 525044"/>
                  <a:gd name="connsiteY10" fmla="*/ 24538 h 614834"/>
                  <a:gd name="connsiteX11" fmla="*/ 53086 w 525044"/>
                  <a:gd name="connsiteY11" fmla="*/ 89689 h 614834"/>
                  <a:gd name="connsiteX12" fmla="*/ 20447 w 525044"/>
                  <a:gd name="connsiteY12" fmla="*/ 187352 h 614834"/>
                  <a:gd name="connsiteX13" fmla="*/ 61214 w 525044"/>
                  <a:gd name="connsiteY13" fmla="*/ 297335 h 614834"/>
                  <a:gd name="connsiteX14" fmla="*/ 187325 w 525044"/>
                  <a:gd name="connsiteY14" fmla="*/ 358294 h 614834"/>
                  <a:gd name="connsiteX15" fmla="*/ 285115 w 525044"/>
                  <a:gd name="connsiteY15" fmla="*/ 378741 h 614834"/>
                  <a:gd name="connsiteX16" fmla="*/ 346202 w 525044"/>
                  <a:gd name="connsiteY16" fmla="*/ 399061 h 614834"/>
                  <a:gd name="connsiteX17" fmla="*/ 362458 w 525044"/>
                  <a:gd name="connsiteY17" fmla="*/ 431573 h 614834"/>
                  <a:gd name="connsiteX18" fmla="*/ 338074 w 525044"/>
                  <a:gd name="connsiteY18" fmla="*/ 468277 h 614834"/>
                  <a:gd name="connsiteX19" fmla="*/ 272923 w 525044"/>
                  <a:gd name="connsiteY19" fmla="*/ 480977 h 614834"/>
                  <a:gd name="connsiteX20" fmla="*/ 154813 w 525044"/>
                  <a:gd name="connsiteY20" fmla="*/ 464721 h 614834"/>
                  <a:gd name="connsiteX21" fmla="*/ 48895 w 525044"/>
                  <a:gd name="connsiteY21" fmla="*/ 415825 h 614834"/>
                  <a:gd name="connsiteX22" fmla="*/ 0 w 525044"/>
                  <a:gd name="connsiteY22" fmla="*/ 541555 h 614834"/>
                  <a:gd name="connsiteX23" fmla="*/ 117983 w 525044"/>
                  <a:gd name="connsiteY23" fmla="*/ 594515 h 614834"/>
                  <a:gd name="connsiteX24" fmla="*/ 268732 w 525044"/>
                  <a:gd name="connsiteY24" fmla="*/ 614835 h 614834"/>
                  <a:gd name="connsiteX25" fmla="*/ 455930 w 525044"/>
                  <a:gd name="connsiteY25" fmla="*/ 565940 h 614834"/>
                  <a:gd name="connsiteX26" fmla="*/ 525018 w 525044"/>
                  <a:gd name="connsiteY26" fmla="*/ 432081 h 614834"/>
                  <a:gd name="connsiteX27" fmla="*/ 484378 w 525044"/>
                  <a:gd name="connsiteY27" fmla="*/ 317781 h 614834"/>
                  <a:gd name="connsiteX28" fmla="*/ 354076 w 525044"/>
                  <a:gd name="connsiteY28" fmla="*/ 260631 h 614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25044" h="614834">
                    <a:moveTo>
                      <a:pt x="354076" y="260631"/>
                    </a:moveTo>
                    <a:lnTo>
                      <a:pt x="252476" y="236247"/>
                    </a:lnTo>
                    <a:cubicBezTo>
                      <a:pt x="228092" y="228119"/>
                      <a:pt x="211836" y="223547"/>
                      <a:pt x="203708" y="215800"/>
                    </a:cubicBezTo>
                    <a:cubicBezTo>
                      <a:pt x="194549" y="208991"/>
                      <a:pt x="188618" y="198692"/>
                      <a:pt x="187325" y="187352"/>
                    </a:cubicBezTo>
                    <a:cubicBezTo>
                      <a:pt x="187079" y="170208"/>
                      <a:pt x="196579" y="154408"/>
                      <a:pt x="211836" y="146585"/>
                    </a:cubicBezTo>
                    <a:cubicBezTo>
                      <a:pt x="231894" y="135912"/>
                      <a:pt x="254267" y="130329"/>
                      <a:pt x="276987" y="130329"/>
                    </a:cubicBezTo>
                    <a:cubicBezTo>
                      <a:pt x="338074" y="130329"/>
                      <a:pt x="399034" y="150649"/>
                      <a:pt x="464185" y="195480"/>
                    </a:cubicBezTo>
                    <a:lnTo>
                      <a:pt x="513080" y="73306"/>
                    </a:lnTo>
                    <a:cubicBezTo>
                      <a:pt x="479872" y="49263"/>
                      <a:pt x="442622" y="31369"/>
                      <a:pt x="403098" y="20474"/>
                    </a:cubicBezTo>
                    <a:cubicBezTo>
                      <a:pt x="362324" y="7374"/>
                      <a:pt x="319811" y="482"/>
                      <a:pt x="276987" y="27"/>
                    </a:cubicBezTo>
                    <a:cubicBezTo>
                      <a:pt x="231037" y="-542"/>
                      <a:pt x="185410" y="7781"/>
                      <a:pt x="142621" y="24538"/>
                    </a:cubicBezTo>
                    <a:cubicBezTo>
                      <a:pt x="106947" y="36842"/>
                      <a:pt x="75767" y="59531"/>
                      <a:pt x="53086" y="89689"/>
                    </a:cubicBezTo>
                    <a:cubicBezTo>
                      <a:pt x="32073" y="117932"/>
                      <a:pt x="20637" y="152151"/>
                      <a:pt x="20447" y="187352"/>
                    </a:cubicBezTo>
                    <a:cubicBezTo>
                      <a:pt x="20447" y="232184"/>
                      <a:pt x="33147" y="272823"/>
                      <a:pt x="61214" y="297335"/>
                    </a:cubicBezTo>
                    <a:cubicBezTo>
                      <a:pt x="97436" y="327968"/>
                      <a:pt x="140819" y="348938"/>
                      <a:pt x="187325" y="358294"/>
                    </a:cubicBezTo>
                    <a:lnTo>
                      <a:pt x="285115" y="378741"/>
                    </a:lnTo>
                    <a:cubicBezTo>
                      <a:pt x="313563" y="386869"/>
                      <a:pt x="334010" y="391441"/>
                      <a:pt x="346202" y="399061"/>
                    </a:cubicBezTo>
                    <a:cubicBezTo>
                      <a:pt x="356944" y="406301"/>
                      <a:pt x="363112" y="418636"/>
                      <a:pt x="362458" y="431573"/>
                    </a:cubicBezTo>
                    <a:cubicBezTo>
                      <a:pt x="362650" y="447658"/>
                      <a:pt x="352975" y="462220"/>
                      <a:pt x="338074" y="468277"/>
                    </a:cubicBezTo>
                    <a:cubicBezTo>
                      <a:pt x="317649" y="477548"/>
                      <a:pt x="295334" y="481897"/>
                      <a:pt x="272923" y="480977"/>
                    </a:cubicBezTo>
                    <a:cubicBezTo>
                      <a:pt x="232957" y="481573"/>
                      <a:pt x="193132" y="476092"/>
                      <a:pt x="154813" y="464721"/>
                    </a:cubicBezTo>
                    <a:cubicBezTo>
                      <a:pt x="117704" y="452652"/>
                      <a:pt x="82151" y="436239"/>
                      <a:pt x="48895" y="415825"/>
                    </a:cubicBezTo>
                    <a:lnTo>
                      <a:pt x="0" y="541555"/>
                    </a:lnTo>
                    <a:cubicBezTo>
                      <a:pt x="35679" y="566415"/>
                      <a:pt x="75696" y="584377"/>
                      <a:pt x="117983" y="594515"/>
                    </a:cubicBezTo>
                    <a:cubicBezTo>
                      <a:pt x="167140" y="607790"/>
                      <a:pt x="217814" y="614621"/>
                      <a:pt x="268732" y="614835"/>
                    </a:cubicBezTo>
                    <a:cubicBezTo>
                      <a:pt x="350139" y="614835"/>
                      <a:pt x="411226" y="598578"/>
                      <a:pt x="455930" y="565940"/>
                    </a:cubicBezTo>
                    <a:cubicBezTo>
                      <a:pt x="500028" y="535798"/>
                      <a:pt x="525995" y="485487"/>
                      <a:pt x="525018" y="432081"/>
                    </a:cubicBezTo>
                    <a:cubicBezTo>
                      <a:pt x="525018" y="383313"/>
                      <a:pt x="512318" y="346610"/>
                      <a:pt x="484378" y="317781"/>
                    </a:cubicBezTo>
                    <a:cubicBezTo>
                      <a:pt x="444321" y="291809"/>
                      <a:pt x="400316" y="272508"/>
                      <a:pt x="354076" y="260631"/>
                    </a:cubicBezTo>
                    <a:close/>
                  </a:path>
                </a:pathLst>
              </a:custGeom>
              <a:solidFill>
                <a:schemeClr val="tx1"/>
              </a:solidFill>
              <a:ln w="12700" cap="flat">
                <a:noFill/>
                <a:prstDash val="solid"/>
                <a:miter/>
              </a:ln>
            </p:spPr>
            <p:txBody>
              <a:bodyPr rtlCol="0" anchor="ctr"/>
              <a:lstStyle/>
              <a:p>
                <a:endParaRPr lang="en-US"/>
              </a:p>
            </p:txBody>
          </p:sp>
          <p:sp>
            <p:nvSpPr>
              <p:cNvPr id="29" name="Freeform 28">
                <a:extLst>
                  <a:ext uri="{FF2B5EF4-FFF2-40B4-BE49-F238E27FC236}">
                    <a16:creationId xmlns:a16="http://schemas.microsoft.com/office/drawing/2014/main" id="{5645A887-9B10-22DF-CB13-617BF6C048C4}"/>
                  </a:ext>
                </a:extLst>
              </p:cNvPr>
              <p:cNvSpPr/>
              <p:nvPr/>
            </p:nvSpPr>
            <p:spPr>
              <a:xfrm>
                <a:off x="4274311" y="3035019"/>
                <a:ext cx="525695" cy="615341"/>
              </a:xfrm>
              <a:custGeom>
                <a:avLst/>
                <a:gdLst>
                  <a:gd name="connsiteX0" fmla="*/ 488188 w 525695"/>
                  <a:gd name="connsiteY0" fmla="*/ 321717 h 615341"/>
                  <a:gd name="connsiteX1" fmla="*/ 353822 w 525695"/>
                  <a:gd name="connsiteY1" fmla="*/ 260630 h 615341"/>
                  <a:gd name="connsiteX2" fmla="*/ 252222 w 525695"/>
                  <a:gd name="connsiteY2" fmla="*/ 236246 h 615341"/>
                  <a:gd name="connsiteX3" fmla="*/ 203327 w 525695"/>
                  <a:gd name="connsiteY3" fmla="*/ 215799 h 615341"/>
                  <a:gd name="connsiteX4" fmla="*/ 187071 w 525695"/>
                  <a:gd name="connsiteY4" fmla="*/ 187351 h 615341"/>
                  <a:gd name="connsiteX5" fmla="*/ 211455 w 525695"/>
                  <a:gd name="connsiteY5" fmla="*/ 146584 h 615341"/>
                  <a:gd name="connsiteX6" fmla="*/ 276606 w 525695"/>
                  <a:gd name="connsiteY6" fmla="*/ 130328 h 615341"/>
                  <a:gd name="connsiteX7" fmla="*/ 463804 w 525695"/>
                  <a:gd name="connsiteY7" fmla="*/ 195479 h 615341"/>
                  <a:gd name="connsiteX8" fmla="*/ 512699 w 525695"/>
                  <a:gd name="connsiteY8" fmla="*/ 73305 h 615341"/>
                  <a:gd name="connsiteX9" fmla="*/ 402844 w 525695"/>
                  <a:gd name="connsiteY9" fmla="*/ 20473 h 615341"/>
                  <a:gd name="connsiteX10" fmla="*/ 276606 w 525695"/>
                  <a:gd name="connsiteY10" fmla="*/ 26 h 615341"/>
                  <a:gd name="connsiteX11" fmla="*/ 142240 w 525695"/>
                  <a:gd name="connsiteY11" fmla="*/ 24537 h 615341"/>
                  <a:gd name="connsiteX12" fmla="*/ 52705 w 525695"/>
                  <a:gd name="connsiteY12" fmla="*/ 89688 h 615341"/>
                  <a:gd name="connsiteX13" fmla="*/ 20066 w 525695"/>
                  <a:gd name="connsiteY13" fmla="*/ 187351 h 615341"/>
                  <a:gd name="connsiteX14" fmla="*/ 60833 w 525695"/>
                  <a:gd name="connsiteY14" fmla="*/ 297333 h 615341"/>
                  <a:gd name="connsiteX15" fmla="*/ 187071 w 525695"/>
                  <a:gd name="connsiteY15" fmla="*/ 358293 h 615341"/>
                  <a:gd name="connsiteX16" fmla="*/ 284988 w 525695"/>
                  <a:gd name="connsiteY16" fmla="*/ 378740 h 615341"/>
                  <a:gd name="connsiteX17" fmla="*/ 346075 w 525695"/>
                  <a:gd name="connsiteY17" fmla="*/ 399060 h 615341"/>
                  <a:gd name="connsiteX18" fmla="*/ 362331 w 525695"/>
                  <a:gd name="connsiteY18" fmla="*/ 431572 h 615341"/>
                  <a:gd name="connsiteX19" fmla="*/ 337947 w 525695"/>
                  <a:gd name="connsiteY19" fmla="*/ 468275 h 615341"/>
                  <a:gd name="connsiteX20" fmla="*/ 272796 w 525695"/>
                  <a:gd name="connsiteY20" fmla="*/ 480975 h 615341"/>
                  <a:gd name="connsiteX21" fmla="*/ 154686 w 525695"/>
                  <a:gd name="connsiteY21" fmla="*/ 464719 h 615341"/>
                  <a:gd name="connsiteX22" fmla="*/ 48895 w 525695"/>
                  <a:gd name="connsiteY22" fmla="*/ 415824 h 615341"/>
                  <a:gd name="connsiteX23" fmla="*/ 0 w 525695"/>
                  <a:gd name="connsiteY23" fmla="*/ 542062 h 615341"/>
                  <a:gd name="connsiteX24" fmla="*/ 118110 w 525695"/>
                  <a:gd name="connsiteY24" fmla="*/ 595021 h 615341"/>
                  <a:gd name="connsiteX25" fmla="*/ 268732 w 525695"/>
                  <a:gd name="connsiteY25" fmla="*/ 615342 h 615341"/>
                  <a:gd name="connsiteX26" fmla="*/ 455930 w 525695"/>
                  <a:gd name="connsiteY26" fmla="*/ 566446 h 615341"/>
                  <a:gd name="connsiteX27" fmla="*/ 524637 w 525695"/>
                  <a:gd name="connsiteY27" fmla="*/ 432080 h 615341"/>
                  <a:gd name="connsiteX28" fmla="*/ 488188 w 525695"/>
                  <a:gd name="connsiteY28" fmla="*/ 321717 h 615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25695" h="615341">
                    <a:moveTo>
                      <a:pt x="488188" y="321717"/>
                    </a:moveTo>
                    <a:cubicBezTo>
                      <a:pt x="459655" y="293269"/>
                      <a:pt x="414867" y="272907"/>
                      <a:pt x="353822" y="260630"/>
                    </a:cubicBezTo>
                    <a:lnTo>
                      <a:pt x="252222" y="236246"/>
                    </a:lnTo>
                    <a:cubicBezTo>
                      <a:pt x="227711" y="228118"/>
                      <a:pt x="211455" y="223546"/>
                      <a:pt x="203327" y="215799"/>
                    </a:cubicBezTo>
                    <a:cubicBezTo>
                      <a:pt x="194204" y="208976"/>
                      <a:pt x="188318" y="198676"/>
                      <a:pt x="187071" y="187351"/>
                    </a:cubicBezTo>
                    <a:cubicBezTo>
                      <a:pt x="186770" y="170227"/>
                      <a:pt x="196226" y="154419"/>
                      <a:pt x="211455" y="146584"/>
                    </a:cubicBezTo>
                    <a:cubicBezTo>
                      <a:pt x="231513" y="135910"/>
                      <a:pt x="253886" y="130328"/>
                      <a:pt x="276606" y="130328"/>
                    </a:cubicBezTo>
                    <a:cubicBezTo>
                      <a:pt x="337693" y="130328"/>
                      <a:pt x="398780" y="150648"/>
                      <a:pt x="463804" y="195479"/>
                    </a:cubicBezTo>
                    <a:lnTo>
                      <a:pt x="512699" y="73305"/>
                    </a:lnTo>
                    <a:cubicBezTo>
                      <a:pt x="479517" y="49296"/>
                      <a:pt x="442315" y="31405"/>
                      <a:pt x="402844" y="20473"/>
                    </a:cubicBezTo>
                    <a:cubicBezTo>
                      <a:pt x="362024" y="7383"/>
                      <a:pt x="319471" y="491"/>
                      <a:pt x="276606" y="26"/>
                    </a:cubicBezTo>
                    <a:cubicBezTo>
                      <a:pt x="230657" y="-531"/>
                      <a:pt x="185033" y="7792"/>
                      <a:pt x="142240" y="24537"/>
                    </a:cubicBezTo>
                    <a:cubicBezTo>
                      <a:pt x="106567" y="36841"/>
                      <a:pt x="75386" y="59530"/>
                      <a:pt x="52705" y="89688"/>
                    </a:cubicBezTo>
                    <a:cubicBezTo>
                      <a:pt x="31692" y="117930"/>
                      <a:pt x="20256" y="152150"/>
                      <a:pt x="20066" y="187351"/>
                    </a:cubicBezTo>
                    <a:cubicBezTo>
                      <a:pt x="20066" y="232182"/>
                      <a:pt x="32766" y="272822"/>
                      <a:pt x="60833" y="297333"/>
                    </a:cubicBezTo>
                    <a:cubicBezTo>
                      <a:pt x="89281" y="325781"/>
                      <a:pt x="130048" y="346101"/>
                      <a:pt x="187071" y="358293"/>
                    </a:cubicBezTo>
                    <a:lnTo>
                      <a:pt x="284988" y="378740"/>
                    </a:lnTo>
                    <a:cubicBezTo>
                      <a:pt x="313436" y="386868"/>
                      <a:pt x="333883" y="391440"/>
                      <a:pt x="346075" y="399060"/>
                    </a:cubicBezTo>
                    <a:cubicBezTo>
                      <a:pt x="356817" y="406300"/>
                      <a:pt x="362985" y="418635"/>
                      <a:pt x="362331" y="431572"/>
                    </a:cubicBezTo>
                    <a:cubicBezTo>
                      <a:pt x="362523" y="447656"/>
                      <a:pt x="352848" y="462218"/>
                      <a:pt x="337947" y="468275"/>
                    </a:cubicBezTo>
                    <a:cubicBezTo>
                      <a:pt x="317522" y="477546"/>
                      <a:pt x="295207" y="481896"/>
                      <a:pt x="272796" y="480975"/>
                    </a:cubicBezTo>
                    <a:cubicBezTo>
                      <a:pt x="232830" y="481572"/>
                      <a:pt x="193005" y="476091"/>
                      <a:pt x="154686" y="464719"/>
                    </a:cubicBezTo>
                    <a:cubicBezTo>
                      <a:pt x="117308" y="453453"/>
                      <a:pt x="81697" y="436994"/>
                      <a:pt x="48895" y="415824"/>
                    </a:cubicBezTo>
                    <a:lnTo>
                      <a:pt x="0" y="542062"/>
                    </a:lnTo>
                    <a:cubicBezTo>
                      <a:pt x="35713" y="566944"/>
                      <a:pt x="75775" y="584908"/>
                      <a:pt x="118110" y="595021"/>
                    </a:cubicBezTo>
                    <a:cubicBezTo>
                      <a:pt x="167222" y="608306"/>
                      <a:pt x="217855" y="615137"/>
                      <a:pt x="268732" y="615342"/>
                    </a:cubicBezTo>
                    <a:cubicBezTo>
                      <a:pt x="350139" y="615341"/>
                      <a:pt x="411226" y="599085"/>
                      <a:pt x="455930" y="566446"/>
                    </a:cubicBezTo>
                    <a:cubicBezTo>
                      <a:pt x="500036" y="536119"/>
                      <a:pt x="525872" y="485593"/>
                      <a:pt x="524637" y="432080"/>
                    </a:cubicBezTo>
                    <a:cubicBezTo>
                      <a:pt x="529718" y="391682"/>
                      <a:pt x="516330" y="351143"/>
                      <a:pt x="488188" y="321717"/>
                    </a:cubicBezTo>
                    <a:close/>
                  </a:path>
                </a:pathLst>
              </a:custGeom>
              <a:solidFill>
                <a:schemeClr val="tx1"/>
              </a:solidFill>
              <a:ln w="12700" cap="flat">
                <a:noFill/>
                <a:prstDash val="solid"/>
                <a:miter/>
              </a:ln>
            </p:spPr>
            <p:txBody>
              <a:bodyPr rtlCol="0" anchor="ctr"/>
              <a:lstStyle/>
              <a:p>
                <a:endParaRPr lang="en-US"/>
              </a:p>
            </p:txBody>
          </p:sp>
          <p:sp>
            <p:nvSpPr>
              <p:cNvPr id="30" name="Freeform 29">
                <a:extLst>
                  <a:ext uri="{FF2B5EF4-FFF2-40B4-BE49-F238E27FC236}">
                    <a16:creationId xmlns:a16="http://schemas.microsoft.com/office/drawing/2014/main" id="{4BC15F1F-BC28-F1C7-2C9C-9FBD2607AFC1}"/>
                  </a:ext>
                </a:extLst>
              </p:cNvPr>
              <p:cNvSpPr/>
              <p:nvPr/>
            </p:nvSpPr>
            <p:spPr>
              <a:xfrm>
                <a:off x="3630548" y="3051429"/>
                <a:ext cx="635127" cy="810132"/>
              </a:xfrm>
              <a:custGeom>
                <a:avLst/>
                <a:gdLst>
                  <a:gd name="connsiteX0" fmla="*/ 459994 w 635127"/>
                  <a:gd name="connsiteY0" fmla="*/ 0 h 810132"/>
                  <a:gd name="connsiteX1" fmla="*/ 317500 w 635127"/>
                  <a:gd name="connsiteY1" fmla="*/ 350139 h 810132"/>
                  <a:gd name="connsiteX2" fmla="*/ 175006 w 635127"/>
                  <a:gd name="connsiteY2" fmla="*/ 0 h 810132"/>
                  <a:gd name="connsiteX3" fmla="*/ 0 w 635127"/>
                  <a:gd name="connsiteY3" fmla="*/ 0 h 810132"/>
                  <a:gd name="connsiteX4" fmla="*/ 227965 w 635127"/>
                  <a:gd name="connsiteY4" fmla="*/ 565912 h 810132"/>
                  <a:gd name="connsiteX5" fmla="*/ 126238 w 635127"/>
                  <a:gd name="connsiteY5" fmla="*/ 810133 h 810132"/>
                  <a:gd name="connsiteX6" fmla="*/ 305308 w 635127"/>
                  <a:gd name="connsiteY6" fmla="*/ 810133 h 810132"/>
                  <a:gd name="connsiteX7" fmla="*/ 635127 w 635127"/>
                  <a:gd name="connsiteY7" fmla="*/ 0 h 810132"/>
                  <a:gd name="connsiteX8" fmla="*/ 459994 w 635127"/>
                  <a:gd name="connsiteY8" fmla="*/ 0 h 810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5127" h="810132">
                    <a:moveTo>
                      <a:pt x="459994" y="0"/>
                    </a:moveTo>
                    <a:lnTo>
                      <a:pt x="317500" y="350139"/>
                    </a:lnTo>
                    <a:lnTo>
                      <a:pt x="175006" y="0"/>
                    </a:lnTo>
                    <a:lnTo>
                      <a:pt x="0" y="0"/>
                    </a:lnTo>
                    <a:lnTo>
                      <a:pt x="227965" y="565912"/>
                    </a:lnTo>
                    <a:lnTo>
                      <a:pt x="126238" y="810133"/>
                    </a:lnTo>
                    <a:lnTo>
                      <a:pt x="305308" y="810133"/>
                    </a:lnTo>
                    <a:lnTo>
                      <a:pt x="635127" y="0"/>
                    </a:lnTo>
                    <a:lnTo>
                      <a:pt x="459994" y="0"/>
                    </a:lnTo>
                    <a:close/>
                  </a:path>
                </a:pathLst>
              </a:custGeom>
              <a:solidFill>
                <a:schemeClr val="tx1"/>
              </a:solidFill>
              <a:ln w="12700" cap="flat">
                <a:noFill/>
                <a:prstDash val="solid"/>
                <a:miter/>
              </a:ln>
            </p:spPr>
            <p:txBody>
              <a:bodyPr rtlCol="0" anchor="ctr"/>
              <a:lstStyle/>
              <a:p>
                <a:endParaRPr lang="en-US"/>
              </a:p>
            </p:txBody>
          </p:sp>
        </p:grpSp>
        <p:grpSp>
          <p:nvGrpSpPr>
            <p:cNvPr id="22" name="Group 21">
              <a:extLst>
                <a:ext uri="{FF2B5EF4-FFF2-40B4-BE49-F238E27FC236}">
                  <a16:creationId xmlns:a16="http://schemas.microsoft.com/office/drawing/2014/main" id="{AC3CC27D-3882-35AE-6B84-C774D5D3A04E}"/>
                </a:ext>
              </a:extLst>
            </p:cNvPr>
            <p:cNvGrpSpPr/>
            <p:nvPr/>
          </p:nvGrpSpPr>
          <p:grpSpPr>
            <a:xfrm>
              <a:off x="5640832" y="763143"/>
              <a:ext cx="6551167" cy="6094856"/>
              <a:chOff x="5640832" y="763143"/>
              <a:chExt cx="6551167" cy="6094856"/>
            </a:xfrm>
          </p:grpSpPr>
          <p:sp>
            <p:nvSpPr>
              <p:cNvPr id="23" name="Freeform 22">
                <a:extLst>
                  <a:ext uri="{FF2B5EF4-FFF2-40B4-BE49-F238E27FC236}">
                    <a16:creationId xmlns:a16="http://schemas.microsoft.com/office/drawing/2014/main" id="{94412A21-1F53-BBA2-EEAF-30FAD716C55C}"/>
                  </a:ext>
                </a:extLst>
              </p:cNvPr>
              <p:cNvSpPr/>
              <p:nvPr/>
            </p:nvSpPr>
            <p:spPr>
              <a:xfrm>
                <a:off x="5640832" y="763143"/>
                <a:ext cx="4170934" cy="6094856"/>
              </a:xfrm>
              <a:custGeom>
                <a:avLst/>
                <a:gdLst>
                  <a:gd name="connsiteX0" fmla="*/ 2495931 w 4170934"/>
                  <a:gd name="connsiteY0" fmla="*/ 0 h 6094856"/>
                  <a:gd name="connsiteX1" fmla="*/ 0 w 4170934"/>
                  <a:gd name="connsiteY1" fmla="*/ 6094857 h 6094856"/>
                  <a:gd name="connsiteX2" fmla="*/ 1675003 w 4170934"/>
                  <a:gd name="connsiteY2" fmla="*/ 6094857 h 6094856"/>
                  <a:gd name="connsiteX3" fmla="*/ 4170934 w 4170934"/>
                  <a:gd name="connsiteY3" fmla="*/ 0 h 6094856"/>
                  <a:gd name="connsiteX4" fmla="*/ 2495931 w 4170934"/>
                  <a:gd name="connsiteY4" fmla="*/ 0 h 60948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70934" h="6094856">
                    <a:moveTo>
                      <a:pt x="2495931" y="0"/>
                    </a:moveTo>
                    <a:lnTo>
                      <a:pt x="0" y="6094857"/>
                    </a:lnTo>
                    <a:lnTo>
                      <a:pt x="1675003" y="6094857"/>
                    </a:lnTo>
                    <a:lnTo>
                      <a:pt x="4170934" y="0"/>
                    </a:lnTo>
                    <a:lnTo>
                      <a:pt x="2495931" y="0"/>
                    </a:lnTo>
                    <a:close/>
                  </a:path>
                </a:pathLst>
              </a:custGeom>
              <a:solidFill>
                <a:srgbClr val="FFB71B"/>
              </a:solidFill>
              <a:ln w="12700" cap="flat">
                <a:noFill/>
                <a:prstDash val="solid"/>
                <a:miter/>
              </a:ln>
            </p:spPr>
            <p:txBody>
              <a:bodyPr rtlCol="0" anchor="ctr"/>
              <a:lstStyle/>
              <a:p>
                <a:endParaRPr lang="en-US"/>
              </a:p>
            </p:txBody>
          </p:sp>
          <p:sp>
            <p:nvSpPr>
              <p:cNvPr id="24" name="Freeform 23">
                <a:extLst>
                  <a:ext uri="{FF2B5EF4-FFF2-40B4-BE49-F238E27FC236}">
                    <a16:creationId xmlns:a16="http://schemas.microsoft.com/office/drawing/2014/main" id="{5A83B060-65A5-111D-B515-D7E081B17016}"/>
                  </a:ext>
                </a:extLst>
              </p:cNvPr>
              <p:cNvSpPr/>
              <p:nvPr/>
            </p:nvSpPr>
            <p:spPr>
              <a:xfrm>
                <a:off x="9341611" y="968883"/>
                <a:ext cx="2850388" cy="5889116"/>
              </a:xfrm>
              <a:custGeom>
                <a:avLst/>
                <a:gdLst>
                  <a:gd name="connsiteX0" fmla="*/ 0 w 2850388"/>
                  <a:gd name="connsiteY0" fmla="*/ 2057019 h 5889116"/>
                  <a:gd name="connsiteX1" fmla="*/ 1584706 w 2850388"/>
                  <a:gd name="connsiteY1" fmla="*/ 5889117 h 5889116"/>
                  <a:gd name="connsiteX2" fmla="*/ 2850388 w 2850388"/>
                  <a:gd name="connsiteY2" fmla="*/ 5889117 h 5889116"/>
                  <a:gd name="connsiteX3" fmla="*/ 2850388 w 2850388"/>
                  <a:gd name="connsiteY3" fmla="*/ 4662424 h 5889116"/>
                  <a:gd name="connsiteX4" fmla="*/ 852170 w 2850388"/>
                  <a:gd name="connsiteY4" fmla="*/ 0 h 5889116"/>
                  <a:gd name="connsiteX5" fmla="*/ 0 w 2850388"/>
                  <a:gd name="connsiteY5" fmla="*/ 2057019 h 5889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50388" h="5889116">
                    <a:moveTo>
                      <a:pt x="0" y="2057019"/>
                    </a:moveTo>
                    <a:lnTo>
                      <a:pt x="1584706" y="5889117"/>
                    </a:lnTo>
                    <a:lnTo>
                      <a:pt x="2850388" y="5889117"/>
                    </a:lnTo>
                    <a:lnTo>
                      <a:pt x="2850388" y="4662424"/>
                    </a:lnTo>
                    <a:lnTo>
                      <a:pt x="852170" y="0"/>
                    </a:lnTo>
                    <a:lnTo>
                      <a:pt x="0" y="2057019"/>
                    </a:lnTo>
                    <a:close/>
                  </a:path>
                </a:pathLst>
              </a:custGeom>
              <a:solidFill>
                <a:schemeClr val="tx1"/>
              </a:solidFill>
              <a:ln w="12700"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333246154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1909D2FC-EBC3-4E88-8B9A-2F52EBFF7A54}" type="slidenum">
              <a:rPr lang="en-US" smtClean="0"/>
              <a:pPr/>
              <a:t>‹#›</a:t>
            </a:fld>
            <a:endParaRPr lang="en-US"/>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a:xfrm>
            <a:off x="609601" y="148581"/>
            <a:ext cx="10972799" cy="845837"/>
          </a:xfrm>
          <a:prstGeom prst="rect">
            <a:avLst/>
          </a:prstGeom>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73677574"/>
      </p:ext>
    </p:extLst>
  </p:cSld>
  <p:clrMapOvr>
    <a:masterClrMapping/>
  </p:clrMapOvr>
  <p:hf sldNum="0" hdr="0" ftr="0" dt="0"/>
  <p:extLst>
    <p:ext uri="{DCECCB84-F9BA-43D5-87BE-67443E8EF086}">
      <p15:sldGuideLst xmlns:p15="http://schemas.microsoft.com/office/powerpoint/2012/main">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AE7604C-BDCE-428F-B486-BE14D622E649}"/>
              </a:ext>
            </a:extLst>
          </p:cNvPr>
          <p:cNvSpPr>
            <a:spLocks noGrp="1"/>
          </p:cNvSpPr>
          <p:nvPr>
            <p:ph type="sldNum" sz="quarter" idx="10"/>
          </p:nvPr>
        </p:nvSpPr>
        <p:spPr/>
        <p:txBody>
          <a:bodyPr/>
          <a:lstStyle/>
          <a:p>
            <a:fld id="{1909D2FC-EBC3-4E88-8B9A-2F52EBFF7A54}" type="slidenum">
              <a:rPr lang="en-US" smtClean="0"/>
              <a:pPr/>
              <a:t>‹#›</a:t>
            </a:fld>
            <a:endParaRPr lang="en-US"/>
          </a:p>
        </p:txBody>
      </p:sp>
    </p:spTree>
    <p:extLst>
      <p:ext uri="{BB962C8B-B14F-4D97-AF65-F5344CB8AC3E}">
        <p14:creationId xmlns:p14="http://schemas.microsoft.com/office/powerpoint/2010/main" val="2456797079"/>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a:xfrm>
            <a:off x="609601" y="148581"/>
            <a:ext cx="10972799" cy="845837"/>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404726525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1909D2FC-EBC3-4E88-8B9A-2F52EBFF7A54}" type="slidenum">
              <a:rPr lang="en-US" smtClean="0"/>
              <a:pPr/>
              <a:t>‹#›</a:t>
            </a:fld>
            <a:endParaRPr lang="en-US"/>
          </a:p>
        </p:txBody>
      </p:sp>
      <p:sp>
        <p:nvSpPr>
          <p:cNvPr id="2" name="Rectangle 1">
            <a:extLst>
              <a:ext uri="{FF2B5EF4-FFF2-40B4-BE49-F238E27FC236}">
                <a16:creationId xmlns:a16="http://schemas.microsoft.com/office/drawing/2014/main" id="{96277581-3B6E-45DC-A28B-56B0B91539B8}"/>
              </a:ext>
            </a:extLst>
          </p:cNvPr>
          <p:cNvSpPr/>
          <p:nvPr/>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26772063"/>
      </p:ext>
    </p:extLst>
  </p:cSld>
  <p:clrMapOvr>
    <a:masterClrMapping/>
  </p:clrMapOvr>
  <p:hf sldNum="0" hdr="0" ftr="0" dt="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1909D2FC-EBC3-4E88-8B9A-2F52EBFF7A54}" type="slidenum">
              <a:rPr lang="en-US" smtClean="0"/>
              <a:pPr/>
              <a:t>‹#›</a:t>
            </a:fld>
            <a:endParaRPr lang="en-US"/>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a:xfrm>
            <a:off x="609601" y="148581"/>
            <a:ext cx="10972799" cy="845837"/>
          </a:xfrm>
          <a:prstGeom prst="rect">
            <a:avLst/>
          </a:prstGeom>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93037448"/>
      </p:ext>
    </p:extLst>
  </p:cSld>
  <p:clrMapOvr>
    <a:masterClrMapping/>
  </p:clrMapOvr>
  <p:hf sldNum="0" hdr="0" ftr="0" dt="0"/>
  <p:extLst>
    <p:ext uri="{DCECCB84-F9BA-43D5-87BE-67443E8EF086}">
      <p15:sldGuideLst xmlns:p15="http://schemas.microsoft.com/office/powerpoint/2012/main">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r>
              <a:rPr lang="en-US"/>
              <a:t>Click icon to add picture</a:t>
            </a:r>
            <a:endParaRPr lang="en-US" dirty="0"/>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1909D2FC-EBC3-4E88-8B9A-2F52EBFF7A54}" type="slidenum">
              <a:rPr lang="en-US" smtClean="0"/>
              <a:pPr/>
              <a:t>‹#›</a:t>
            </a:fld>
            <a:endParaRPr lang="en-US"/>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a:xfrm>
            <a:off x="609601" y="148581"/>
            <a:ext cx="10972799" cy="845837"/>
          </a:xfrm>
          <a:prstGeom prst="rect">
            <a:avLst/>
          </a:prstGeom>
        </p:spPr>
        <p:txBody>
          <a:bodyPr/>
          <a:lstStyle/>
          <a:p>
            <a:r>
              <a:rPr lang="en-US"/>
              <a:t>Click to edit Master title style</a:t>
            </a:r>
            <a:endParaRPr lang="en-US" dirty="0"/>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03330468"/>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a:xfrm>
            <a:off x="609601" y="148581"/>
            <a:ext cx="10972799" cy="845837"/>
          </a:xfrm>
          <a:prstGeom prst="rect">
            <a:avLst/>
          </a:prstGeom>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r>
              <a:rPr lang="en-US"/>
              <a:t>Click icon to add chart</a:t>
            </a:r>
            <a:endParaRPr lang="en-US" dirty="0"/>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1909D2FC-EBC3-4E88-8B9A-2F52EBFF7A54}" type="slidenum">
              <a:rPr lang="en-US" smtClean="0"/>
              <a:pPr/>
              <a:t>‹#›</a:t>
            </a:fld>
            <a:endParaRPr lang="en-US"/>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52245580"/>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a:xfrm>
            <a:off x="609601" y="148581"/>
            <a:ext cx="10972799" cy="845837"/>
          </a:xfrm>
          <a:prstGeom prst="rect">
            <a:avLst/>
          </a:prstGeom>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r>
              <a:rPr lang="en-US"/>
              <a:t>Click icon to add table</a:t>
            </a:r>
            <a:endParaRPr lang="en-US" dirty="0"/>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1909D2FC-EBC3-4E88-8B9A-2F52EBFF7A54}" type="slidenum">
              <a:rPr lang="en-US" smtClean="0"/>
              <a:pPr/>
              <a:t>‹#›</a:t>
            </a:fld>
            <a:endParaRPr lang="en-US"/>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07321363"/>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DA27CEF2-3BEE-FA1B-0157-DDE4490ACE3D}"/>
              </a:ext>
              <a:ext uri="{C183D7F6-B498-43B3-948B-1728B52AA6E4}">
                <adec:decorative xmlns:adec="http://schemas.microsoft.com/office/drawing/2017/decorative" val="1"/>
              </a:ext>
            </a:extLst>
          </p:cNvPr>
          <p:cNvPicPr>
            <a:picLocks noChangeAspect="1"/>
          </p:cNvPicPr>
          <p:nvPr userDrawn="1"/>
        </p:nvPicPr>
        <p:blipFill>
          <a:blip r:embed="rId21" cstate="print">
            <a:extLst>
              <a:ext uri="{28A0092B-C50C-407E-A947-70E740481C1C}">
                <a14:useLocalDpi xmlns:a14="http://schemas.microsoft.com/office/drawing/2010/main" val="0"/>
              </a:ext>
            </a:extLst>
          </a:blip>
          <a:stretch>
            <a:fillRect/>
          </a:stretch>
        </p:blipFill>
        <p:spPr>
          <a:xfrm>
            <a:off x="1184" y="0"/>
            <a:ext cx="12189631" cy="6858000"/>
          </a:xfrm>
          <a:prstGeom prst="rect">
            <a:avLst/>
          </a:prstGeom>
        </p:spPr>
      </p:pic>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546100" y="6542840"/>
            <a:ext cx="2743200" cy="247724"/>
          </a:xfrm>
          <a:prstGeom prst="rect">
            <a:avLst/>
          </a:prstGeom>
        </p:spPr>
        <p:txBody>
          <a:bodyPr vert="horz" lIns="91440" tIns="45720" rIns="91440" bIns="45720" rtlCol="0" anchor="ctr"/>
          <a:lstStyle>
            <a:lvl1pPr algn="l">
              <a:defRPr sz="1200" b="0" i="0">
                <a:solidFill>
                  <a:schemeClr val="bg2">
                    <a:lumMod val="65000"/>
                  </a:schemeClr>
                </a:solidFill>
                <a:latin typeface="Calibri" panose="020F0502020204030204" pitchFamily="34" charset="0"/>
                <a:cs typeface="Calibri" panose="020F0502020204030204" pitchFamily="34" charset="0"/>
              </a:defRPr>
            </a:lvl1pPr>
          </a:lstStyle>
          <a:p>
            <a:fld id="{1909D2FC-EBC3-4E88-8B9A-2F52EBFF7A54}" type="slidenum">
              <a:rPr lang="en-US" smtClean="0"/>
              <a:pPr/>
              <a:t>‹#›</a:t>
            </a:fld>
            <a:endParaRPr lang="en-US"/>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3">
            <a:extLst>
              <a:ext uri="{FF2B5EF4-FFF2-40B4-BE49-F238E27FC236}">
                <a16:creationId xmlns:a16="http://schemas.microsoft.com/office/drawing/2014/main" id="{4F0CD691-76C0-4AC9-8029-4BF0CEDE749C}"/>
              </a:ext>
            </a:extLst>
          </p:cNvPr>
          <p:cNvSpPr/>
          <p:nvPr/>
        </p:nvSpPr>
        <p:spPr>
          <a:xfrm>
            <a:off x="4876800" y="6542840"/>
            <a:ext cx="1371600" cy="2477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7C66E622-A13F-4675-A281-8D8CC6175629}"/>
              </a:ext>
            </a:extLst>
          </p:cNvPr>
          <p:cNvSpPr txBox="1"/>
          <p:nvPr/>
        </p:nvSpPr>
        <p:spPr>
          <a:xfrm>
            <a:off x="8478940" y="6522440"/>
            <a:ext cx="1371600" cy="276999"/>
          </a:xfrm>
          <a:prstGeom prst="rect">
            <a:avLst/>
          </a:prstGeom>
          <a:noFill/>
        </p:spPr>
        <p:txBody>
          <a:bodyPr wrap="square" rtlCol="0">
            <a:spAutoFit/>
          </a:bodyPr>
          <a:lstStyle/>
          <a:p>
            <a:r>
              <a:rPr lang="en-US" sz="1200" dirty="0">
                <a:solidFill>
                  <a:schemeClr val="tx2"/>
                </a:solidFill>
              </a:rPr>
              <a:t>©2024 ANSYS, Inc.</a:t>
            </a:r>
          </a:p>
        </p:txBody>
      </p:sp>
      <p:sp>
        <p:nvSpPr>
          <p:cNvPr id="7" name="Title Placeholder 1">
            <a:extLst>
              <a:ext uri="{FF2B5EF4-FFF2-40B4-BE49-F238E27FC236}">
                <a16:creationId xmlns:a16="http://schemas.microsoft.com/office/drawing/2014/main" id="{151191B6-7656-1AE6-61B0-33A03C85B97F}"/>
              </a:ext>
            </a:extLst>
          </p:cNvPr>
          <p:cNvSpPr>
            <a:spLocks noGrp="1"/>
          </p:cNvSpPr>
          <p:nvPr>
            <p:ph type="title"/>
          </p:nvPr>
        </p:nvSpPr>
        <p:spPr>
          <a:xfrm>
            <a:off x="304799" y="304799"/>
            <a:ext cx="11581505" cy="533393"/>
          </a:xfrm>
          <a:prstGeom prst="rect">
            <a:avLst/>
          </a:prstGeom>
        </p:spPr>
        <p:txBody>
          <a:bodyPr vert="horz" lIns="45720" tIns="45720" rIns="0" bIns="0" rtlCol="0" anchor="t">
            <a:noAutofit/>
          </a:bodyPr>
          <a:lstStyle/>
          <a:p>
            <a:r>
              <a:rPr lang="en-US" dirty="0"/>
              <a:t>Click to edit Master title style</a:t>
            </a:r>
          </a:p>
        </p:txBody>
      </p:sp>
      <p:sp>
        <p:nvSpPr>
          <p:cNvPr id="10" name="Date Placeholder 3">
            <a:extLst>
              <a:ext uri="{FF2B5EF4-FFF2-40B4-BE49-F238E27FC236}">
                <a16:creationId xmlns:a16="http://schemas.microsoft.com/office/drawing/2014/main" id="{0D3394ED-AA7D-E200-91D4-7239742EBBCF}"/>
              </a:ext>
            </a:extLst>
          </p:cNvPr>
          <p:cNvSpPr>
            <a:spLocks noGrp="1"/>
          </p:cNvSpPr>
          <p:nvPr>
            <p:ph type="dt" sz="half" idx="2"/>
          </p:nvPr>
        </p:nvSpPr>
        <p:spPr>
          <a:xfrm>
            <a:off x="914400" y="7010399"/>
            <a:ext cx="1363471" cy="161824"/>
          </a:xfrm>
          <a:prstGeom prst="rect">
            <a:avLst/>
          </a:prstGeom>
        </p:spPr>
        <p:txBody>
          <a:bodyPr vert="horz" lIns="0" tIns="0" rIns="0" bIns="0" rtlCol="0" anchor="b"/>
          <a:lstStyle>
            <a:lvl1pPr algn="l">
              <a:defRPr sz="900">
                <a:solidFill>
                  <a:schemeClr val="bg1">
                    <a:lumMod val="75000"/>
                  </a:schemeClr>
                </a:solidFill>
              </a:defRPr>
            </a:lvl1pPr>
          </a:lstStyle>
          <a:p>
            <a:fld id="{04527C26-5E7D-7B48-9E3D-0BC76EDD2840}" type="datetime5">
              <a:rPr lang="en-US" smtClean="0"/>
              <a:pPr/>
              <a:t>5-Jul-24</a:t>
            </a:fld>
            <a:endParaRPr lang="en-US"/>
          </a:p>
        </p:txBody>
      </p:sp>
      <p:sp>
        <p:nvSpPr>
          <p:cNvPr id="12" name="Footer Placeholder 4">
            <a:extLst>
              <a:ext uri="{FF2B5EF4-FFF2-40B4-BE49-F238E27FC236}">
                <a16:creationId xmlns:a16="http://schemas.microsoft.com/office/drawing/2014/main" id="{90FB3F06-B325-B5D0-91B6-96C2689AC35A}"/>
              </a:ext>
            </a:extLst>
          </p:cNvPr>
          <p:cNvSpPr>
            <a:spLocks noGrp="1"/>
          </p:cNvSpPr>
          <p:nvPr>
            <p:ph type="ftr" sz="quarter" idx="3"/>
          </p:nvPr>
        </p:nvSpPr>
        <p:spPr>
          <a:xfrm>
            <a:off x="3352799" y="7010399"/>
            <a:ext cx="5486401" cy="161825"/>
          </a:xfrm>
          <a:prstGeom prst="rect">
            <a:avLst/>
          </a:prstGeom>
        </p:spPr>
        <p:txBody>
          <a:bodyPr vert="horz" lIns="0" tIns="0" rIns="0" bIns="0" rtlCol="0" anchor="b"/>
          <a:lstStyle>
            <a:lvl1pPr algn="ctr">
              <a:defRPr sz="900">
                <a:solidFill>
                  <a:schemeClr val="bg1">
                    <a:lumMod val="75000"/>
                  </a:schemeClr>
                </a:solidFill>
              </a:defRPr>
            </a:lvl1pPr>
          </a:lstStyle>
          <a:p>
            <a:r>
              <a:rPr lang="en-US"/>
              <a:t>©2023 ANSYS / Confidential</a:t>
            </a:r>
          </a:p>
        </p:txBody>
      </p:sp>
      <p:sp>
        <p:nvSpPr>
          <p:cNvPr id="13" name="Slide Number Placeholder 5">
            <a:extLst>
              <a:ext uri="{FF2B5EF4-FFF2-40B4-BE49-F238E27FC236}">
                <a16:creationId xmlns:a16="http://schemas.microsoft.com/office/drawing/2014/main" id="{072137D1-47BC-74C8-C50F-4FDDB8E18F72}"/>
              </a:ext>
            </a:extLst>
          </p:cNvPr>
          <p:cNvSpPr>
            <a:spLocks noGrp="1"/>
          </p:cNvSpPr>
          <p:nvPr>
            <p:ph type="sldNum" sz="quarter" idx="4"/>
          </p:nvPr>
        </p:nvSpPr>
        <p:spPr>
          <a:xfrm>
            <a:off x="228600" y="7010400"/>
            <a:ext cx="375851" cy="161824"/>
          </a:xfrm>
          <a:prstGeom prst="rect">
            <a:avLst/>
          </a:prstGeom>
        </p:spPr>
        <p:txBody>
          <a:bodyPr vert="horz" lIns="0" tIns="0" rIns="0" bIns="0" rtlCol="0" anchor="b"/>
          <a:lstStyle>
            <a:lvl1pPr algn="l">
              <a:defRPr sz="900" baseline="0">
                <a:solidFill>
                  <a:schemeClr val="bg1">
                    <a:lumMod val="75000"/>
                  </a:schemeClr>
                </a:solidFill>
              </a:defRPr>
            </a:lvl1pPr>
          </a:lstStyle>
          <a:p>
            <a:fld id="{1909D2FC-EBC3-4E88-8B9A-2F52EBFF7A54}" type="slidenum">
              <a:rPr lang="en-US" smtClean="0"/>
              <a:pPr/>
              <a:t>‹#›</a:t>
            </a:fld>
            <a:endParaRPr lang="en-US"/>
          </a:p>
        </p:txBody>
      </p:sp>
    </p:spTree>
    <p:extLst>
      <p:ext uri="{BB962C8B-B14F-4D97-AF65-F5344CB8AC3E}">
        <p14:creationId xmlns:p14="http://schemas.microsoft.com/office/powerpoint/2010/main" val="1658794526"/>
      </p:ext>
    </p:extLst>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 id="2147483739" r:id="rId12"/>
    <p:sldLayoutId id="2147483740" r:id="rId13"/>
    <p:sldLayoutId id="2147483741" r:id="rId14"/>
    <p:sldLayoutId id="2147483742" r:id="rId15"/>
    <p:sldLayoutId id="2147483743" r:id="rId16"/>
    <p:sldLayoutId id="2147483744" r:id="rId17"/>
    <p:sldLayoutId id="2147483745" r:id="rId18"/>
    <p:sldLayoutId id="2147483746" r:id="rId19"/>
  </p:sldLayoutIdLst>
  <p:hf sldNum="0"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18/10/relationships/comments" Target="../comments/modernComment_7FFFC8C9_89C5D4F4.xml"/><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hyperlink" Target="https://mriquestions.com/uploads/3/4/5/7/34572113/adair_thermoreg_bem.10133.pdf" TargetMode="External"/><Relationship Id="rId2" Type="http://schemas.openxmlformats.org/officeDocument/2006/relationships/notesSlide" Target="../notesSlides/notesSlide10.xml"/><Relationship Id="rId1" Type="http://schemas.openxmlformats.org/officeDocument/2006/relationships/slideLayout" Target="../slideLayouts/slideLayout16.xml"/><Relationship Id="rId6" Type="http://schemas.openxmlformats.org/officeDocument/2006/relationships/hyperlink" Target="https://www.ansys.com/blog/regulatory-pathway-in-silico-testing-medical-devices" TargetMode="External"/><Relationship Id="rId5" Type="http://schemas.openxmlformats.org/officeDocument/2006/relationships/image" Target="../media/image27.svg"/><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18.xml"/><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16.xml"/><Relationship Id="rId4" Type="http://schemas.openxmlformats.org/officeDocument/2006/relationships/image" Target="../media/image32.png"/></Relationships>
</file>

<file path=ppt/slides/_rels/slide1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34.png"/><Relationship Id="rId7" Type="http://schemas.openxmlformats.org/officeDocument/2006/relationships/diagramColors" Target="../diagrams/colors1.xml"/><Relationship Id="rId2" Type="http://schemas.openxmlformats.org/officeDocument/2006/relationships/notesSlide" Target="../notesSlides/notesSlide14.xml"/><Relationship Id="rId1" Type="http://schemas.openxmlformats.org/officeDocument/2006/relationships/slideLayout" Target="../slideLayouts/slideLayout16.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3" Type="http://schemas.openxmlformats.org/officeDocument/2006/relationships/hyperlink" Target="https://www.fcc.gov/general/specific-absorption-rate-sar-cellular-telephones" TargetMode="External"/><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8" Type="http://schemas.openxmlformats.org/officeDocument/2006/relationships/hyperlink" Target="https://www.ansys.com/academic?utm_campaign=academic&amp;utm_medium=referral&amp;utm_source=education-resource&amp;utm_content=partner_cross-bu_educator-resource-link_product-page_learn-more_na_en_global&amp;campaignID=7013g000000gv7hAAA" TargetMode="External"/><Relationship Id="rId13" Type="http://schemas.openxmlformats.org/officeDocument/2006/relationships/image" Target="../media/image9.png"/><Relationship Id="rId3" Type="http://schemas.openxmlformats.org/officeDocument/2006/relationships/hyperlink" Target="https://www.fcc.gov/general/specific-absorption-rate-sar-cellular-telephones" TargetMode="External"/><Relationship Id="rId7" Type="http://schemas.openxmlformats.org/officeDocument/2006/relationships/image" Target="../media/image6.svg"/><Relationship Id="rId12" Type="http://schemas.openxmlformats.org/officeDocument/2006/relationships/image" Target="../media/image8.svg"/><Relationship Id="rId2" Type="http://schemas.openxmlformats.org/officeDocument/2006/relationships/notesSlide" Target="../notesSlides/notesSlide2.xml"/><Relationship Id="rId1" Type="http://schemas.openxmlformats.org/officeDocument/2006/relationships/slideLayout" Target="../slideLayouts/slideLayout15.xml"/><Relationship Id="rId6" Type="http://schemas.openxmlformats.org/officeDocument/2006/relationships/image" Target="../media/image5.png"/><Relationship Id="rId11" Type="http://schemas.openxmlformats.org/officeDocument/2006/relationships/image" Target="../media/image7.png"/><Relationship Id="rId5" Type="http://schemas.openxmlformats.org/officeDocument/2006/relationships/image" Target="../media/image4.svg"/><Relationship Id="rId10" Type="http://schemas.openxmlformats.org/officeDocument/2006/relationships/hyperlink" Target="https://www.ansys.com/academic/educators/education-resources#t=EducationResourcesTab&amp;sort=relevancy&amp;layout=card?utm_campaign=academic&amp;utm_medium=referral&amp;utm_source=education-resource&amp;utm_content=partner_cross-bu_educator-resource-link_case-study_download_na_en_global&amp;campaignID=7013g000000gv7hAAA" TargetMode="External"/><Relationship Id="rId4" Type="http://schemas.openxmlformats.org/officeDocument/2006/relationships/image" Target="../media/image3.png"/><Relationship Id="rId9" Type="http://schemas.openxmlformats.org/officeDocument/2006/relationships/hyperlink" Target="https://courses.ansys.com/?utm_campaign=academic&amp;utm_medium=referral&amp;utm_source=education-resource&amp;utm_content=partner_cross-bu_educator-resource-link_course-aic_learn-more_na_en_global&amp;campaignID=7013g000000gv7hAAA" TargetMode="External"/><Relationship Id="rId14" Type="http://schemas.openxmlformats.org/officeDocument/2006/relationships/image" Target="../media/image10.svg"/></Relationships>
</file>

<file path=ppt/slides/_rels/slide2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6.xml"/><Relationship Id="rId1" Type="http://schemas.openxmlformats.org/officeDocument/2006/relationships/slideLayout" Target="../slideLayouts/slideLayout16.xml"/><Relationship Id="rId5" Type="http://schemas.openxmlformats.org/officeDocument/2006/relationships/image" Target="../media/image37.png"/><Relationship Id="rId4" Type="http://schemas.openxmlformats.org/officeDocument/2006/relationships/image" Target="../media/image36.png"/></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7.xml"/><Relationship Id="rId1" Type="http://schemas.openxmlformats.org/officeDocument/2006/relationships/slideLayout" Target="../slideLayouts/slideLayout16.xml"/><Relationship Id="rId5" Type="http://schemas.openxmlformats.org/officeDocument/2006/relationships/image" Target="../media/image39.png"/><Relationship Id="rId4" Type="http://schemas.openxmlformats.org/officeDocument/2006/relationships/image" Target="../media/image38.png"/></Relationships>
</file>

<file path=ppt/slides/_rels/slide2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8.xml"/><Relationship Id="rId1" Type="http://schemas.openxmlformats.org/officeDocument/2006/relationships/slideLayout" Target="../slideLayouts/slideLayout16.xml"/><Relationship Id="rId5" Type="http://schemas.openxmlformats.org/officeDocument/2006/relationships/image" Target="../media/image42.png"/><Relationship Id="rId4" Type="http://schemas.openxmlformats.org/officeDocument/2006/relationships/image" Target="../media/image41.png"/></Relationships>
</file>

<file path=ppt/slides/_rels/slide2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9.xml"/><Relationship Id="rId1" Type="http://schemas.openxmlformats.org/officeDocument/2006/relationships/slideLayout" Target="../slideLayouts/slideLayout16.xml"/><Relationship Id="rId5" Type="http://schemas.openxmlformats.org/officeDocument/2006/relationships/image" Target="../media/image45.png"/><Relationship Id="rId4" Type="http://schemas.openxmlformats.org/officeDocument/2006/relationships/image" Target="../media/image44.png"/></Relationships>
</file>

<file path=ppt/slides/_rels/slide2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0.xml"/><Relationship Id="rId1" Type="http://schemas.openxmlformats.org/officeDocument/2006/relationships/slideLayout" Target="../slideLayouts/slideLayout16.xml"/><Relationship Id="rId5" Type="http://schemas.openxmlformats.org/officeDocument/2006/relationships/image" Target="../media/image460.png"/><Relationship Id="rId4" Type="http://schemas.openxmlformats.org/officeDocument/2006/relationships/image" Target="../media/image47.png"/></Relationships>
</file>

<file path=ppt/slides/_rels/slide2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1.xml"/><Relationship Id="rId1" Type="http://schemas.openxmlformats.org/officeDocument/2006/relationships/slideLayout" Target="../slideLayouts/slideLayout16.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2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2.xml"/><Relationship Id="rId1" Type="http://schemas.openxmlformats.org/officeDocument/2006/relationships/slideLayout" Target="../slideLayouts/slideLayout16.xml"/><Relationship Id="rId4" Type="http://schemas.openxmlformats.org/officeDocument/2006/relationships/image" Target="../media/image5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3.xml"/><Relationship Id="rId1" Type="http://schemas.openxmlformats.org/officeDocument/2006/relationships/slideLayout" Target="../slideLayouts/slideLayout16.xml"/><Relationship Id="rId6" Type="http://schemas.openxmlformats.org/officeDocument/2006/relationships/image" Target="../media/image57.jpeg"/><Relationship Id="rId5" Type="http://schemas.openxmlformats.org/officeDocument/2006/relationships/image" Target="../media/image56.png"/><Relationship Id="rId4" Type="http://schemas.openxmlformats.org/officeDocument/2006/relationships/image" Target="../media/image55.svg"/></Relationships>
</file>

<file path=ppt/slides/_rels/slide2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16.xml"/><Relationship Id="rId5" Type="http://schemas.openxmlformats.org/officeDocument/2006/relationships/image" Target="../media/image61.png"/><Relationship Id="rId4" Type="http://schemas.openxmlformats.org/officeDocument/2006/relationships/image" Target="../media/image60.svg"/></Relationships>
</file>

<file path=ppt/slides/_rels/slide3.xml.rels><?xml version="1.0" encoding="UTF-8" standalone="yes"?>
<Relationships xmlns="http://schemas.openxmlformats.org/package/2006/relationships"><Relationship Id="rId3" Type="http://schemas.openxmlformats.org/officeDocument/2006/relationships/hyperlink" Target="https://innovationspace.ansys.com/product/microstrip-patch-antenna-array/" TargetMode="External"/><Relationship Id="rId2" Type="http://schemas.openxmlformats.org/officeDocument/2006/relationships/hyperlink" Target="https://innovationspace.ansys.com/product/intro-to-ansys-hfss/" TargetMode="External"/><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5.xml"/><Relationship Id="rId1" Type="http://schemas.openxmlformats.org/officeDocument/2006/relationships/slideLayout" Target="../slideLayouts/slideLayout16.xml"/><Relationship Id="rId6" Type="http://schemas.openxmlformats.org/officeDocument/2006/relationships/image" Target="../media/image60.svg"/><Relationship Id="rId5" Type="http://schemas.openxmlformats.org/officeDocument/2006/relationships/image" Target="../media/image59.png"/><Relationship Id="rId4" Type="http://schemas.openxmlformats.org/officeDocument/2006/relationships/image" Target="../media/image64.png"/></Relationships>
</file>

<file path=ppt/slides/_rels/slide3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16.xml"/><Relationship Id="rId5" Type="http://schemas.openxmlformats.org/officeDocument/2006/relationships/image" Target="../media/image60.svg"/><Relationship Id="rId4" Type="http://schemas.openxmlformats.org/officeDocument/2006/relationships/image" Target="../media/image59.png"/></Relationships>
</file>

<file path=ppt/slides/_rels/slide33.xml.rels><?xml version="1.0" encoding="UTF-8" standalone="yes"?>
<Relationships xmlns="http://schemas.openxmlformats.org/package/2006/relationships"><Relationship Id="rId8" Type="http://schemas.openxmlformats.org/officeDocument/2006/relationships/image" Target="../media/image60.svg"/><Relationship Id="rId3" Type="http://schemas.openxmlformats.org/officeDocument/2006/relationships/slideLayout" Target="../slideLayouts/slideLayout16.xml"/><Relationship Id="rId7" Type="http://schemas.openxmlformats.org/officeDocument/2006/relationships/image" Target="../media/image59.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notesSlide" Target="../notesSlides/notesSlide26.xml"/></Relationships>
</file>

<file path=ppt/slides/_rels/slide34.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6.png"/><Relationship Id="rId1" Type="http://schemas.openxmlformats.org/officeDocument/2006/relationships/slideLayout" Target="../slideLayouts/slideLayout16.xml"/><Relationship Id="rId5" Type="http://schemas.openxmlformats.org/officeDocument/2006/relationships/image" Target="../media/image56.png"/><Relationship Id="rId4" Type="http://schemas.openxmlformats.org/officeDocument/2006/relationships/image" Target="../media/image69.png"/></Relationships>
</file>

<file path=ppt/slides/_rels/slide3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27.xml"/><Relationship Id="rId1" Type="http://schemas.openxmlformats.org/officeDocument/2006/relationships/slideLayout" Target="../slideLayouts/slideLayout16.xml"/><Relationship Id="rId6" Type="http://schemas.openxmlformats.org/officeDocument/2006/relationships/image" Target="../media/image60.svg"/><Relationship Id="rId5" Type="http://schemas.openxmlformats.org/officeDocument/2006/relationships/image" Target="../media/image59.png"/><Relationship Id="rId4" Type="http://schemas.openxmlformats.org/officeDocument/2006/relationships/image" Target="../media/image71.png"/></Relationships>
</file>

<file path=ppt/slides/_rels/slide3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8.xml"/><Relationship Id="rId1" Type="http://schemas.openxmlformats.org/officeDocument/2006/relationships/slideLayout" Target="../slideLayouts/slideLayout16.xml"/><Relationship Id="rId5" Type="http://schemas.openxmlformats.org/officeDocument/2006/relationships/image" Target="../media/image29.png"/><Relationship Id="rId4" Type="http://schemas.openxmlformats.org/officeDocument/2006/relationships/image" Target="../media/image27.sv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8" Type="http://schemas.openxmlformats.org/officeDocument/2006/relationships/hyperlink" Target="https://www.youtube.com/watch?v=MT8gcasmDPg" TargetMode="External"/><Relationship Id="rId3" Type="http://schemas.openxmlformats.org/officeDocument/2006/relationships/image" Target="../media/image73.svg"/><Relationship Id="rId7" Type="http://schemas.openxmlformats.org/officeDocument/2006/relationships/hyperlink" Target="https://www.ansys.com/industries/healthcare" TargetMode="External"/><Relationship Id="rId2" Type="http://schemas.openxmlformats.org/officeDocument/2006/relationships/image" Target="../media/image72.png"/><Relationship Id="rId1" Type="http://schemas.openxmlformats.org/officeDocument/2006/relationships/slideLayout" Target="../slideLayouts/slideLayout16.xml"/><Relationship Id="rId6" Type="http://schemas.openxmlformats.org/officeDocument/2006/relationships/image" Target="../media/image8.svg"/><Relationship Id="rId5" Type="http://schemas.openxmlformats.org/officeDocument/2006/relationships/image" Target="../media/image7.png"/><Relationship Id="rId10" Type="http://schemas.openxmlformats.org/officeDocument/2006/relationships/hyperlink" Target="https://courses.ansys.com/index.php/electronics/" TargetMode="External"/><Relationship Id="rId4" Type="http://schemas.openxmlformats.org/officeDocument/2006/relationships/image" Target="../media/image74.png"/><Relationship Id="rId9" Type="http://schemas.openxmlformats.org/officeDocument/2006/relationships/hyperlink" Target="https://www.ansys.com/resource-center/webinar/mri-implanted-passive-spinal-devices"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hyperlink" Target="https://ansys.typeform.com/to/jcattJI5"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jpeg"/><Relationship Id="rId7" Type="http://schemas.openxmlformats.org/officeDocument/2006/relationships/image" Target="../media/image15.svg"/><Relationship Id="rId2" Type="http://schemas.openxmlformats.org/officeDocument/2006/relationships/notesSlide" Target="../notesSlides/notesSlide5.xml"/><Relationship Id="rId1" Type="http://schemas.openxmlformats.org/officeDocument/2006/relationships/slideLayout" Target="../slideLayouts/slideLayout16.xml"/><Relationship Id="rId6" Type="http://schemas.openxmlformats.org/officeDocument/2006/relationships/image" Target="../media/image14.png"/><Relationship Id="rId5" Type="http://schemas.openxmlformats.org/officeDocument/2006/relationships/image" Target="../media/image13.svg"/><Relationship Id="rId4" Type="http://schemas.openxmlformats.org/officeDocument/2006/relationships/image" Target="../media/image12.png"/><Relationship Id="rId9" Type="http://schemas.openxmlformats.org/officeDocument/2006/relationships/image" Target="../media/image17.svg"/></Relationships>
</file>

<file path=ppt/slides/_rels/slide7.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18.jpeg"/><Relationship Id="rId7" Type="http://schemas.openxmlformats.org/officeDocument/2006/relationships/image" Target="../media/image22.jpeg"/><Relationship Id="rId2" Type="http://schemas.openxmlformats.org/officeDocument/2006/relationships/notesSlide" Target="../notesSlides/notesSlide6.xml"/><Relationship Id="rId1" Type="http://schemas.openxmlformats.org/officeDocument/2006/relationships/slideLayout" Target="../slideLayouts/slideLayout16.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8.xml.rels><?xml version="1.0" encoding="UTF-8" standalone="yes"?>
<Relationships xmlns="http://schemas.openxmlformats.org/package/2006/relationships"><Relationship Id="rId3" Type="http://schemas.microsoft.com/office/2018/10/relationships/comments" Target="../comments/modernComment_7FFFC8D3_23233636.xml"/><Relationship Id="rId2" Type="http://schemas.openxmlformats.org/officeDocument/2006/relationships/notesSlide" Target="../notesSlides/notesSlide7.xml"/><Relationship Id="rId1" Type="http://schemas.openxmlformats.org/officeDocument/2006/relationships/slideLayout" Target="../slideLayouts/slideLayout16.xml"/><Relationship Id="rId5" Type="http://schemas.openxmlformats.org/officeDocument/2006/relationships/image" Target="../media/image25.jpeg"/><Relationship Id="rId4" Type="http://schemas.openxmlformats.org/officeDocument/2006/relationships/image" Target="../media/image24.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306C46D7-6670-1F06-7E7F-3170D2E7B501}"/>
              </a:ext>
            </a:extLst>
          </p:cNvPr>
          <p:cNvSpPr>
            <a:spLocks noGrp="1"/>
          </p:cNvSpPr>
          <p:nvPr>
            <p:ph type="body" sz="quarter" idx="10"/>
          </p:nvPr>
        </p:nvSpPr>
        <p:spPr>
          <a:xfrm>
            <a:off x="601663" y="914400"/>
            <a:ext cx="6971770" cy="1449388"/>
          </a:xfrm>
        </p:spPr>
        <p:txBody>
          <a:bodyPr>
            <a:normAutofit/>
          </a:bodyPr>
          <a:lstStyle/>
          <a:p>
            <a:r>
              <a:rPr lang="en-US" dirty="0"/>
              <a:t>Lecture Unit</a:t>
            </a:r>
          </a:p>
          <a:p>
            <a:r>
              <a:rPr lang="en-US" dirty="0"/>
              <a:t>Introduction to Healthcare Electronics</a:t>
            </a:r>
          </a:p>
        </p:txBody>
      </p:sp>
      <p:sp>
        <p:nvSpPr>
          <p:cNvPr id="3" name="Text Placeholder 2">
            <a:extLst>
              <a:ext uri="{FF2B5EF4-FFF2-40B4-BE49-F238E27FC236}">
                <a16:creationId xmlns:a16="http://schemas.microsoft.com/office/drawing/2014/main" id="{D02D71C8-98DE-22C0-9C83-1CBC2DD59DDE}"/>
              </a:ext>
            </a:extLst>
          </p:cNvPr>
          <p:cNvSpPr>
            <a:spLocks noGrp="1"/>
          </p:cNvSpPr>
          <p:nvPr>
            <p:ph type="body" sz="quarter" idx="12"/>
          </p:nvPr>
        </p:nvSpPr>
        <p:spPr>
          <a:xfrm>
            <a:off x="601663" y="2667000"/>
            <a:ext cx="6641570" cy="848315"/>
          </a:xfrm>
        </p:spPr>
        <p:txBody>
          <a:bodyPr/>
          <a:lstStyle/>
          <a:p>
            <a:r>
              <a:rPr lang="en-US" dirty="0"/>
              <a:t>Lakshana Mohee, Celia Gómez Molina, and Dimitris Tzagkas</a:t>
            </a:r>
          </a:p>
          <a:p>
            <a:r>
              <a:rPr lang="en-US" dirty="0"/>
              <a:t>Ansys Academic Development Team</a:t>
            </a:r>
          </a:p>
        </p:txBody>
      </p:sp>
    </p:spTree>
    <p:extLst>
      <p:ext uri="{BB962C8B-B14F-4D97-AF65-F5344CB8AC3E}">
        <p14:creationId xmlns:p14="http://schemas.microsoft.com/office/powerpoint/2010/main" val="35957240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74C216-6CB8-279D-392E-68AC4037F598}"/>
              </a:ext>
            </a:extLst>
          </p:cNvPr>
          <p:cNvSpPr>
            <a:spLocks noGrp="1"/>
          </p:cNvSpPr>
          <p:nvPr>
            <p:ph type="title"/>
          </p:nvPr>
        </p:nvSpPr>
        <p:spPr/>
        <p:txBody>
          <a:bodyPr/>
          <a:lstStyle/>
          <a:p>
            <a:r>
              <a:rPr lang="en-GB">
                <a:ea typeface="Calibri"/>
                <a:cs typeface="Calibri"/>
              </a:rPr>
              <a:t>Impact of Electromagnetic Waves</a:t>
            </a:r>
            <a:endParaRPr lang="en-GB"/>
          </a:p>
        </p:txBody>
      </p:sp>
      <p:graphicFrame>
        <p:nvGraphicFramePr>
          <p:cNvPr id="4" name="Content Placeholder 3">
            <a:extLst>
              <a:ext uri="{FF2B5EF4-FFF2-40B4-BE49-F238E27FC236}">
                <a16:creationId xmlns:a16="http://schemas.microsoft.com/office/drawing/2014/main" id="{5495642F-E569-4D02-FD1F-4C0946CE3654}"/>
              </a:ext>
            </a:extLst>
          </p:cNvPr>
          <p:cNvGraphicFramePr>
            <a:graphicFrameLocks noGrp="1"/>
          </p:cNvGraphicFramePr>
          <p:nvPr>
            <p:ph idx="1"/>
            <p:extLst>
              <p:ext uri="{D42A27DB-BD31-4B8C-83A1-F6EECF244321}">
                <p14:modId xmlns:p14="http://schemas.microsoft.com/office/powerpoint/2010/main" val="756261932"/>
              </p:ext>
            </p:extLst>
          </p:nvPr>
        </p:nvGraphicFramePr>
        <p:xfrm>
          <a:off x="609600" y="1295400"/>
          <a:ext cx="10905068" cy="3228299"/>
        </p:xfrm>
        <a:graphic>
          <a:graphicData uri="http://schemas.openxmlformats.org/drawingml/2006/table">
            <a:tbl>
              <a:tblPr firstRow="1" bandRow="1">
                <a:tableStyleId>{69012ECD-51FC-41F1-AA8D-1B2483CD663E}</a:tableStyleId>
              </a:tblPr>
              <a:tblGrid>
                <a:gridCol w="5452534">
                  <a:extLst>
                    <a:ext uri="{9D8B030D-6E8A-4147-A177-3AD203B41FA5}">
                      <a16:colId xmlns:a16="http://schemas.microsoft.com/office/drawing/2014/main" val="1877737019"/>
                    </a:ext>
                  </a:extLst>
                </a:gridCol>
                <a:gridCol w="5452534">
                  <a:extLst>
                    <a:ext uri="{9D8B030D-6E8A-4147-A177-3AD203B41FA5}">
                      <a16:colId xmlns:a16="http://schemas.microsoft.com/office/drawing/2014/main" val="2213817178"/>
                    </a:ext>
                  </a:extLst>
                </a:gridCol>
              </a:tblGrid>
              <a:tr h="462780">
                <a:tc gridSpan="2">
                  <a:txBody>
                    <a:bodyPr/>
                    <a:lstStyle/>
                    <a:p>
                      <a:pPr algn="ctr"/>
                      <a:r>
                        <a:rPr lang="en-US"/>
                        <a:t>Application</a:t>
                      </a:r>
                    </a:p>
                  </a:txBody>
                  <a:tcPr/>
                </a:tc>
                <a:tc hMerge="1">
                  <a:txBody>
                    <a:bodyPr/>
                    <a:lstStyle/>
                    <a:p>
                      <a:endParaRPr lang="en-US"/>
                    </a:p>
                  </a:txBody>
                  <a:tcPr/>
                </a:tc>
                <a:extLst>
                  <a:ext uri="{0D108BD9-81ED-4DB2-BD59-A6C34878D82A}">
                    <a16:rowId xmlns:a16="http://schemas.microsoft.com/office/drawing/2014/main" val="2362370117"/>
                  </a:ext>
                </a:extLst>
              </a:tr>
              <a:tr h="462780">
                <a:tc>
                  <a:txBody>
                    <a:bodyPr/>
                    <a:lstStyle/>
                    <a:p>
                      <a:pPr algn="ctr"/>
                      <a:r>
                        <a:rPr lang="en-US" b="1"/>
                        <a:t>Direct</a:t>
                      </a:r>
                    </a:p>
                  </a:txBody>
                  <a:tcPr/>
                </a:tc>
                <a:tc>
                  <a:txBody>
                    <a:bodyPr/>
                    <a:lstStyle/>
                    <a:p>
                      <a:pPr algn="ctr"/>
                      <a:r>
                        <a:rPr lang="en-US" b="1"/>
                        <a:t>Indirect</a:t>
                      </a:r>
                    </a:p>
                  </a:txBody>
                  <a:tcPr/>
                </a:tc>
                <a:extLst>
                  <a:ext uri="{0D108BD9-81ED-4DB2-BD59-A6C34878D82A}">
                    <a16:rowId xmlns:a16="http://schemas.microsoft.com/office/drawing/2014/main" val="263298856"/>
                  </a:ext>
                </a:extLst>
              </a:tr>
              <a:tr h="462780">
                <a:tc>
                  <a:txBody>
                    <a:bodyPr/>
                    <a:lstStyle/>
                    <a:p>
                      <a:pPr algn="ctr"/>
                      <a:r>
                        <a:rPr lang="en-US"/>
                        <a:t>Pacemakers</a:t>
                      </a:r>
                    </a:p>
                  </a:txBody>
                  <a:tcPr/>
                </a:tc>
                <a:tc>
                  <a:txBody>
                    <a:bodyPr/>
                    <a:lstStyle/>
                    <a:p>
                      <a:pPr algn="ctr"/>
                      <a:r>
                        <a:rPr lang="en-US"/>
                        <a:t>Imaging (Xray, MRI, ultrasound)</a:t>
                      </a:r>
                    </a:p>
                  </a:txBody>
                  <a:tcPr/>
                </a:tc>
                <a:extLst>
                  <a:ext uri="{0D108BD9-81ED-4DB2-BD59-A6C34878D82A}">
                    <a16:rowId xmlns:a16="http://schemas.microsoft.com/office/drawing/2014/main" val="492023181"/>
                  </a:ext>
                </a:extLst>
              </a:tr>
              <a:tr h="462780">
                <a:tc>
                  <a:txBody>
                    <a:bodyPr/>
                    <a:lstStyle/>
                    <a:p>
                      <a:pPr algn="ctr"/>
                      <a:r>
                        <a:rPr lang="en-US"/>
                        <a:t>Glucose monitors</a:t>
                      </a:r>
                    </a:p>
                  </a:txBody>
                  <a:tcPr/>
                </a:tc>
                <a:tc>
                  <a:txBody>
                    <a:bodyPr/>
                    <a:lstStyle/>
                    <a:p>
                      <a:pPr algn="ctr"/>
                      <a:r>
                        <a:rPr lang="en-US"/>
                        <a:t>Radiotherapy treatment</a:t>
                      </a:r>
                    </a:p>
                  </a:txBody>
                  <a:tcPr/>
                </a:tc>
                <a:extLst>
                  <a:ext uri="{0D108BD9-81ED-4DB2-BD59-A6C34878D82A}">
                    <a16:rowId xmlns:a16="http://schemas.microsoft.com/office/drawing/2014/main" val="1625711098"/>
                  </a:ext>
                </a:extLst>
              </a:tr>
              <a:tr h="798771">
                <a:tc>
                  <a:txBody>
                    <a:bodyPr/>
                    <a:lstStyle/>
                    <a:p>
                      <a:pPr algn="ctr"/>
                      <a:r>
                        <a:rPr lang="en-US"/>
                        <a:t>Brain neuron implants</a:t>
                      </a:r>
                    </a:p>
                  </a:txBody>
                  <a:tcPr/>
                </a:tc>
                <a:tc>
                  <a:txBody>
                    <a:bodyPr/>
                    <a:lstStyle/>
                    <a:p>
                      <a:pPr algn="ctr"/>
                      <a:r>
                        <a:rPr lang="en-US"/>
                        <a:t>Wearables </a:t>
                      </a:r>
                    </a:p>
                    <a:p>
                      <a:pPr algn="ctr"/>
                      <a:r>
                        <a:rPr lang="en-US"/>
                        <a:t>(Heartbeat, blood pressure, oximeter, bone conduction headphones)</a:t>
                      </a:r>
                    </a:p>
                  </a:txBody>
                  <a:tcPr/>
                </a:tc>
                <a:extLst>
                  <a:ext uri="{0D108BD9-81ED-4DB2-BD59-A6C34878D82A}">
                    <a16:rowId xmlns:a16="http://schemas.microsoft.com/office/drawing/2014/main" val="625236042"/>
                  </a:ext>
                </a:extLst>
              </a:tr>
              <a:tr h="462779">
                <a:tc>
                  <a:txBody>
                    <a:bodyPr/>
                    <a:lstStyle/>
                    <a:p>
                      <a:pPr lvl="0" algn="ctr">
                        <a:buNone/>
                      </a:pPr>
                      <a:r>
                        <a:rPr lang="en-US"/>
                        <a:t>Telemetry and remote monitoring</a:t>
                      </a:r>
                    </a:p>
                  </a:txBody>
                  <a:tcPr/>
                </a:tc>
                <a:tc>
                  <a:txBody>
                    <a:bodyPr/>
                    <a:lstStyle/>
                    <a:p>
                      <a:pPr lvl="0" algn="ctr">
                        <a:buNone/>
                      </a:pPr>
                      <a:r>
                        <a:rPr lang="en-US"/>
                        <a:t>Analysis of blood/tissue</a:t>
                      </a:r>
                    </a:p>
                  </a:txBody>
                  <a:tcPr/>
                </a:tc>
                <a:extLst>
                  <a:ext uri="{0D108BD9-81ED-4DB2-BD59-A6C34878D82A}">
                    <a16:rowId xmlns:a16="http://schemas.microsoft.com/office/drawing/2014/main" val="3832865980"/>
                  </a:ext>
                </a:extLst>
              </a:tr>
            </a:tbl>
          </a:graphicData>
        </a:graphic>
      </p:graphicFrame>
      <p:sp>
        <p:nvSpPr>
          <p:cNvPr id="3" name="TextBox 2">
            <a:extLst>
              <a:ext uri="{FF2B5EF4-FFF2-40B4-BE49-F238E27FC236}">
                <a16:creationId xmlns:a16="http://schemas.microsoft.com/office/drawing/2014/main" id="{4812ECED-4B22-095D-FE33-0DB8269C8B9C}"/>
              </a:ext>
            </a:extLst>
          </p:cNvPr>
          <p:cNvSpPr txBox="1"/>
          <p:nvPr/>
        </p:nvSpPr>
        <p:spPr>
          <a:xfrm>
            <a:off x="609600" y="4945540"/>
            <a:ext cx="4047067" cy="1015663"/>
          </a:xfrm>
          <a:prstGeom prst="rect">
            <a:avLst/>
          </a:prstGeom>
          <a:noFill/>
          <a:ln>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cs typeface="Calibri"/>
              </a:rPr>
              <a:t>How can we measure the interaction between the human body and the electromagnetic waves?</a:t>
            </a:r>
            <a:endParaRPr lang="en-US"/>
          </a:p>
        </p:txBody>
      </p:sp>
      <p:sp>
        <p:nvSpPr>
          <p:cNvPr id="5" name="Arrow: Right 4">
            <a:extLst>
              <a:ext uri="{FF2B5EF4-FFF2-40B4-BE49-F238E27FC236}">
                <a16:creationId xmlns:a16="http://schemas.microsoft.com/office/drawing/2014/main" id="{45A34542-89C5-A1BB-52EC-42AD70129D00}"/>
              </a:ext>
            </a:extLst>
          </p:cNvPr>
          <p:cNvSpPr/>
          <p:nvPr/>
        </p:nvSpPr>
        <p:spPr>
          <a:xfrm>
            <a:off x="4656667" y="5346353"/>
            <a:ext cx="2065528" cy="250952"/>
          </a:xfrm>
          <a:prstGeom prst="rightArrow">
            <a:avLst/>
          </a:prstGeom>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2824B68A-D1A1-AD18-2117-11BB9F41B47C}"/>
              </a:ext>
            </a:extLst>
          </p:cNvPr>
          <p:cNvSpPr txBox="1"/>
          <p:nvPr/>
        </p:nvSpPr>
        <p:spPr>
          <a:xfrm>
            <a:off x="6907106" y="5191761"/>
            <a:ext cx="5059680"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b="1">
                <a:cs typeface="Calibri"/>
              </a:rPr>
              <a:t>Specific Absorption Rate (SAR)</a:t>
            </a:r>
          </a:p>
        </p:txBody>
      </p:sp>
    </p:spTree>
    <p:extLst>
      <p:ext uri="{BB962C8B-B14F-4D97-AF65-F5344CB8AC3E}">
        <p14:creationId xmlns:p14="http://schemas.microsoft.com/office/powerpoint/2010/main" val="2311443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p:bldLst>
  </p:timing>
  <p:extLst>
    <p:ext uri="{6950BFC3-D8DA-4A85-94F7-54DA5524770B}">
      <p188:commentRel xmlns:p188="http://schemas.microsoft.com/office/powerpoint/2018/8/main" r:id="rId3"/>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9FEF6-D4D5-0145-3966-6100C8B84D21}"/>
              </a:ext>
            </a:extLst>
          </p:cNvPr>
          <p:cNvSpPr>
            <a:spLocks noGrp="1"/>
          </p:cNvSpPr>
          <p:nvPr>
            <p:ph type="title"/>
          </p:nvPr>
        </p:nvSpPr>
        <p:spPr/>
        <p:txBody>
          <a:bodyPr/>
          <a:lstStyle/>
          <a:p>
            <a:r>
              <a:rPr lang="en-US"/>
              <a:t>What is SAR and Why is it Important?</a:t>
            </a:r>
          </a:p>
        </p:txBody>
      </p:sp>
      <p:sp>
        <p:nvSpPr>
          <p:cNvPr id="3" name="Content Placeholder 2">
            <a:extLst>
              <a:ext uri="{FF2B5EF4-FFF2-40B4-BE49-F238E27FC236}">
                <a16:creationId xmlns:a16="http://schemas.microsoft.com/office/drawing/2014/main" id="{2E184618-E6E0-5A7B-3B2F-D9437AF824A4}"/>
              </a:ext>
            </a:extLst>
          </p:cNvPr>
          <p:cNvSpPr>
            <a:spLocks noGrp="1"/>
          </p:cNvSpPr>
          <p:nvPr>
            <p:ph idx="1"/>
          </p:nvPr>
        </p:nvSpPr>
        <p:spPr>
          <a:xfrm>
            <a:off x="609600" y="1295400"/>
            <a:ext cx="10972800" cy="1374648"/>
          </a:xfrm>
        </p:spPr>
        <p:txBody>
          <a:bodyPr vert="horz" lIns="45720" tIns="0" rIns="0" bIns="0" rtlCol="0" anchor="t">
            <a:noAutofit/>
          </a:bodyPr>
          <a:lstStyle/>
          <a:p>
            <a:pPr marL="0" indent="0">
              <a:buNone/>
            </a:pPr>
            <a:r>
              <a:rPr lang="en-US" sz="2000" b="0" i="0">
                <a:solidFill>
                  <a:srgbClr val="0D0D0D"/>
                </a:solidFill>
                <a:effectLst/>
                <a:latin typeface="Calibri"/>
                <a:cs typeface="Calibri"/>
              </a:rPr>
              <a:t>The Specific Absorption Rate (SAR) is a measure that quantifies the rate at which radiofrequency energy is absorbed by the human body when exposed to electromagnetic fields.</a:t>
            </a:r>
            <a:r>
              <a:rPr lang="en-US" sz="2000">
                <a:solidFill>
                  <a:srgbClr val="0D0D0D"/>
                </a:solidFill>
                <a:latin typeface="Calibri"/>
                <a:cs typeface="Calibri"/>
              </a:rPr>
              <a:t> </a:t>
            </a:r>
            <a:endParaRPr lang="en-US" sz="2000" b="0" i="0">
              <a:solidFill>
                <a:srgbClr val="0D0D0D"/>
              </a:solidFill>
              <a:effectLst/>
              <a:latin typeface="Calibri"/>
              <a:ea typeface="Calibri"/>
              <a:cs typeface="Calibri"/>
            </a:endParaRPr>
          </a:p>
          <a:p>
            <a:pPr marL="0" indent="0">
              <a:buNone/>
            </a:pPr>
            <a:r>
              <a:rPr lang="en-US" sz="2000" b="0" i="0">
                <a:solidFill>
                  <a:srgbClr val="0D0D0D"/>
                </a:solidFill>
                <a:effectLst/>
                <a:latin typeface="Calibri"/>
                <a:cs typeface="Calibri"/>
              </a:rPr>
              <a:t>It is typically expressed in watts per kilogram (W/kg).</a:t>
            </a:r>
            <a:r>
              <a:rPr lang="en-US" sz="2000">
                <a:solidFill>
                  <a:srgbClr val="0D0D0D"/>
                </a:solidFill>
                <a:latin typeface="Calibri"/>
                <a:cs typeface="Calibri"/>
              </a:rPr>
              <a:t> </a:t>
            </a:r>
            <a:endParaRPr lang="en-US" sz="2000"/>
          </a:p>
        </p:txBody>
      </p:sp>
      <p:sp>
        <p:nvSpPr>
          <p:cNvPr id="4" name="TextBox 3">
            <a:extLst>
              <a:ext uri="{FF2B5EF4-FFF2-40B4-BE49-F238E27FC236}">
                <a16:creationId xmlns:a16="http://schemas.microsoft.com/office/drawing/2014/main" id="{24ECE166-08F5-8207-31BE-49D1D12D0609}"/>
              </a:ext>
            </a:extLst>
          </p:cNvPr>
          <p:cNvSpPr txBox="1"/>
          <p:nvPr/>
        </p:nvSpPr>
        <p:spPr>
          <a:xfrm>
            <a:off x="560382" y="6027196"/>
            <a:ext cx="11070337" cy="253916"/>
          </a:xfrm>
          <a:prstGeom prst="rect">
            <a:avLst/>
          </a:prstGeom>
          <a:noFill/>
        </p:spPr>
        <p:txBody>
          <a:bodyPr wrap="square">
            <a:spAutoFit/>
          </a:bodyPr>
          <a:lstStyle/>
          <a:p>
            <a:r>
              <a:rPr lang="en-US" sz="1050" b="0" i="1">
                <a:solidFill>
                  <a:srgbClr val="000000"/>
                </a:solidFill>
                <a:effectLst/>
                <a:latin typeface="Arial" panose="020B0604020202020204" pitchFamily="34" charset="0"/>
              </a:rPr>
              <a:t>[1] Adair ER, Black DR. </a:t>
            </a:r>
            <a:r>
              <a:rPr lang="en-US" sz="1050" b="0" i="1" u="none" strike="noStrike">
                <a:solidFill>
                  <a:srgbClr val="FFB71B"/>
                </a:solidFill>
                <a:effectLst/>
                <a:latin typeface="Arial" panose="020B0604020202020204" pitchFamily="34" charset="0"/>
                <a:hlinkClick r:id="rId3">
                  <a:extLst>
                    <a:ext uri="{A12FA001-AC4F-418D-AE19-62706E023703}">
                      <ahyp:hlinkClr xmlns:ahyp="http://schemas.microsoft.com/office/drawing/2018/hyperlinkcolor" val="tx"/>
                    </a:ext>
                  </a:extLst>
                </a:hlinkClick>
              </a:rPr>
              <a:t>Thermoregulatory responses to RF energy absorption</a:t>
            </a:r>
            <a:r>
              <a:rPr lang="en-US" sz="1050" i="1">
                <a:solidFill>
                  <a:srgbClr val="000000"/>
                </a:solidFill>
                <a:latin typeface="Arial" panose="020B0604020202020204" pitchFamily="34" charset="0"/>
              </a:rPr>
              <a:t>”,</a:t>
            </a:r>
            <a:r>
              <a:rPr lang="en-US" sz="1050" b="0" i="1">
                <a:solidFill>
                  <a:srgbClr val="000000"/>
                </a:solidFill>
                <a:effectLst/>
                <a:latin typeface="Arial" panose="020B0604020202020204" pitchFamily="34" charset="0"/>
              </a:rPr>
              <a:t> </a:t>
            </a:r>
            <a:r>
              <a:rPr lang="en-US" sz="1050" b="0" i="1" err="1">
                <a:solidFill>
                  <a:srgbClr val="000000"/>
                </a:solidFill>
                <a:effectLst/>
                <a:latin typeface="Arial" panose="020B0604020202020204" pitchFamily="34" charset="0"/>
              </a:rPr>
              <a:t>Bioelectromagnetics</a:t>
            </a:r>
            <a:r>
              <a:rPr lang="en-US" sz="1050" b="0" i="1">
                <a:solidFill>
                  <a:srgbClr val="000000"/>
                </a:solidFill>
                <a:effectLst/>
                <a:latin typeface="Arial" panose="020B0604020202020204" pitchFamily="34" charset="0"/>
              </a:rPr>
              <a:t> 2003; 24(S6):S17-S38</a:t>
            </a:r>
            <a:endParaRPr lang="en-US" sz="1050" i="1">
              <a:solidFill>
                <a:schemeClr val="tx1">
                  <a:lumMod val="50000"/>
                  <a:lumOff val="50000"/>
                </a:schemeClr>
              </a:solidFill>
            </a:endParaRPr>
          </a:p>
        </p:txBody>
      </p:sp>
      <p:sp>
        <p:nvSpPr>
          <p:cNvPr id="11" name="Rectangle 10">
            <a:extLst>
              <a:ext uri="{FF2B5EF4-FFF2-40B4-BE49-F238E27FC236}">
                <a16:creationId xmlns:a16="http://schemas.microsoft.com/office/drawing/2014/main" id="{5924BAA9-3C3E-70A3-4DC8-26B14D5A16E3}"/>
              </a:ext>
            </a:extLst>
          </p:cNvPr>
          <p:cNvSpPr/>
          <p:nvPr/>
        </p:nvSpPr>
        <p:spPr>
          <a:xfrm>
            <a:off x="387662" y="3085100"/>
            <a:ext cx="7077456" cy="1782065"/>
          </a:xfrm>
          <a:prstGeom prst="rect">
            <a:avLst/>
          </a:prstGeom>
          <a:solidFill>
            <a:schemeClr val="accent1">
              <a:lumMod val="60000"/>
              <a:lumOff val="4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en-US" sz="2000" b="0" i="0">
                <a:solidFill>
                  <a:srgbClr val="0D0D0D"/>
                </a:solidFill>
                <a:effectLst/>
                <a:latin typeface="Calibri"/>
                <a:cs typeface="Calibri"/>
              </a:rPr>
              <a:t>SAR is used to study the effects of exposure to electromagnetic fields, such as those generated by wireless communication devices including mobile phones, tablets, and similar devices.</a:t>
            </a:r>
            <a:r>
              <a:rPr lang="en-US" sz="2000">
                <a:solidFill>
                  <a:srgbClr val="0D0D0D"/>
                </a:solidFill>
                <a:latin typeface="Calibri"/>
                <a:cs typeface="Calibri"/>
              </a:rPr>
              <a:t> </a:t>
            </a:r>
            <a:r>
              <a:rPr lang="en-US" sz="2000" b="0" i="0">
                <a:solidFill>
                  <a:srgbClr val="0D0D0D"/>
                </a:solidFill>
                <a:effectLst/>
                <a:latin typeface="Calibri"/>
                <a:cs typeface="Calibri"/>
              </a:rPr>
              <a:t> SAR limits are set to ensure that exposure to these fields does not exceed levels considered safe for human health.</a:t>
            </a:r>
            <a:endParaRPr lang="en-US" sz="2000" b="0" i="0">
              <a:solidFill>
                <a:srgbClr val="0D0D0D"/>
              </a:solidFill>
              <a:effectLst/>
              <a:latin typeface="Calibri"/>
              <a:ea typeface="Calibri"/>
              <a:cs typeface="Calibri"/>
            </a:endParaRPr>
          </a:p>
        </p:txBody>
      </p:sp>
      <p:sp>
        <p:nvSpPr>
          <p:cNvPr id="12" name="TextBox 11">
            <a:extLst>
              <a:ext uri="{FF2B5EF4-FFF2-40B4-BE49-F238E27FC236}">
                <a16:creationId xmlns:a16="http://schemas.microsoft.com/office/drawing/2014/main" id="{73BA841B-0C58-A3E5-C61E-9B2434E5CCE8}"/>
              </a:ext>
            </a:extLst>
          </p:cNvPr>
          <p:cNvSpPr txBox="1"/>
          <p:nvPr/>
        </p:nvSpPr>
        <p:spPr>
          <a:xfrm>
            <a:off x="7975600" y="2369328"/>
            <a:ext cx="3800153" cy="1429622"/>
          </a:xfrm>
          <a:prstGeom prst="rect">
            <a:avLst/>
          </a:prstGeom>
          <a:noFill/>
          <a:ln>
            <a:solidFill>
              <a:schemeClr val="tx1">
                <a:lumMod val="65000"/>
                <a:lumOff val="35000"/>
              </a:schemeClr>
            </a:solidFill>
          </a:ln>
        </p:spPr>
        <p:txBody>
          <a:bodyPr wrap="square" lIns="91440" tIns="45720" rIns="91440" bIns="45720" rtlCol="0" anchor="t">
            <a:spAutoFit/>
          </a:bodyPr>
          <a:lstStyle/>
          <a:p>
            <a:pPr marL="285750" indent="-285750">
              <a:lnSpc>
                <a:spcPct val="150000"/>
              </a:lnSpc>
              <a:buFont typeface="Arial" panose="020B0604020202020204" pitchFamily="34" charset="0"/>
              <a:buChar char="•"/>
            </a:pPr>
            <a:r>
              <a:rPr lang="en-US" sz="2000"/>
              <a:t>Safety consideration</a:t>
            </a:r>
            <a:endParaRPr lang="en-US" sz="2000">
              <a:ea typeface="Calibri"/>
              <a:cs typeface="Calibri"/>
            </a:endParaRPr>
          </a:p>
          <a:p>
            <a:pPr marL="285750" indent="-285750">
              <a:lnSpc>
                <a:spcPct val="150000"/>
              </a:lnSpc>
              <a:buFont typeface="Arial" panose="020B0604020202020204" pitchFamily="34" charset="0"/>
              <a:buChar char="•"/>
            </a:pPr>
            <a:r>
              <a:rPr lang="en-US" sz="2000"/>
              <a:t>Compliance with Regulations</a:t>
            </a:r>
            <a:endParaRPr lang="en-US" sz="2000">
              <a:ea typeface="Calibri"/>
              <a:cs typeface="Calibri" panose="020F0502020204030204"/>
            </a:endParaRPr>
          </a:p>
          <a:p>
            <a:pPr marL="285750" indent="-285750">
              <a:lnSpc>
                <a:spcPct val="150000"/>
              </a:lnSpc>
              <a:buFont typeface="Arial" panose="020B0604020202020204" pitchFamily="34" charset="0"/>
              <a:buChar char="•"/>
            </a:pPr>
            <a:r>
              <a:rPr lang="en-US" sz="2000"/>
              <a:t>Optimizing Performance</a:t>
            </a:r>
            <a:endParaRPr lang="en-US" sz="2000">
              <a:cs typeface="Calibri" panose="020F0502020204030204"/>
            </a:endParaRPr>
          </a:p>
        </p:txBody>
      </p:sp>
      <p:pic>
        <p:nvPicPr>
          <p:cNvPr id="6" name="Graphic 5" descr="Thought outline">
            <a:extLst>
              <a:ext uri="{FF2B5EF4-FFF2-40B4-BE49-F238E27FC236}">
                <a16:creationId xmlns:a16="http://schemas.microsoft.com/office/drawing/2014/main" id="{9FD6A805-8E42-C0A9-F0F0-829ACB711E6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154816" y="4094136"/>
            <a:ext cx="830577" cy="830577"/>
          </a:xfrm>
          <a:prstGeom prst="rect">
            <a:avLst/>
          </a:prstGeom>
        </p:spPr>
      </p:pic>
      <p:sp>
        <p:nvSpPr>
          <p:cNvPr id="8" name="Rectangle 7">
            <a:extLst>
              <a:ext uri="{FF2B5EF4-FFF2-40B4-BE49-F238E27FC236}">
                <a16:creationId xmlns:a16="http://schemas.microsoft.com/office/drawing/2014/main" id="{16252EC9-A139-1E33-47A4-F6321174EF61}"/>
              </a:ext>
            </a:extLst>
          </p:cNvPr>
          <p:cNvSpPr/>
          <p:nvPr/>
        </p:nvSpPr>
        <p:spPr>
          <a:xfrm>
            <a:off x="8859658" y="4427628"/>
            <a:ext cx="2674770" cy="523220"/>
          </a:xfrm>
          <a:prstGeom prst="rect">
            <a:avLst/>
          </a:prstGeom>
          <a:noFill/>
        </p:spPr>
        <p:txBody>
          <a:bodyPr wrap="none" lIns="91440" tIns="45720" rIns="91440" bIns="45720">
            <a:spAutoFit/>
          </a:bodyPr>
          <a:lstStyle/>
          <a:p>
            <a:pPr algn="ctr"/>
            <a:r>
              <a:rPr lang="en-US" sz="2800">
                <a:ln w="0"/>
                <a:solidFill>
                  <a:schemeClr val="accent1"/>
                </a:solidFill>
                <a:effectLst>
                  <a:outerShdw blurRad="38100" dist="25400" dir="5400000" algn="ctr" rotWithShape="0">
                    <a:srgbClr val="6E747A">
                      <a:alpha val="43000"/>
                    </a:srgbClr>
                  </a:outerShdw>
                </a:effectLst>
              </a:rPr>
              <a:t>Group discussion</a:t>
            </a:r>
            <a:endParaRPr lang="en-US" sz="2800" b="0" cap="none" spc="0">
              <a:ln w="0"/>
              <a:solidFill>
                <a:schemeClr val="accent1"/>
              </a:solidFill>
              <a:effectLst>
                <a:outerShdw blurRad="38100" dist="25400" dir="5400000" algn="ctr" rotWithShape="0">
                  <a:srgbClr val="6E747A">
                    <a:alpha val="43000"/>
                  </a:srgbClr>
                </a:outerShdw>
              </a:effectLst>
            </a:endParaRPr>
          </a:p>
        </p:txBody>
      </p:sp>
      <p:sp>
        <p:nvSpPr>
          <p:cNvPr id="10" name="TextBox 9">
            <a:extLst>
              <a:ext uri="{FF2B5EF4-FFF2-40B4-BE49-F238E27FC236}">
                <a16:creationId xmlns:a16="http://schemas.microsoft.com/office/drawing/2014/main" id="{ACBA8DF7-7FFC-ED96-AD62-82CE83D55289}"/>
              </a:ext>
            </a:extLst>
          </p:cNvPr>
          <p:cNvSpPr txBox="1"/>
          <p:nvPr/>
        </p:nvSpPr>
        <p:spPr>
          <a:xfrm>
            <a:off x="7975600" y="4978382"/>
            <a:ext cx="3800288" cy="954107"/>
          </a:xfrm>
          <a:prstGeom prst="rect">
            <a:avLst/>
          </a:prstGeom>
          <a:noFill/>
          <a:ln>
            <a:solidFill>
              <a:schemeClr val="accent1"/>
            </a:solidFill>
          </a:ln>
        </p:spPr>
        <p:txBody>
          <a:bodyPr wrap="square" lIns="91440" tIns="45720" rIns="91440" bIns="45720" anchor="t">
            <a:spAutoFit/>
          </a:bodyPr>
          <a:lstStyle/>
          <a:p>
            <a:pPr>
              <a:buClr>
                <a:schemeClr val="accent1"/>
              </a:buClr>
            </a:pPr>
            <a:r>
              <a:rPr lang="en-US">
                <a:cs typeface="Calibri"/>
              </a:rPr>
              <a:t>Explore "</a:t>
            </a:r>
            <a:r>
              <a:rPr lang="en-US" sz="2000">
                <a:solidFill>
                  <a:srgbClr val="FFB71B"/>
                </a:solidFill>
                <a:cs typeface="Calibri"/>
                <a:hlinkClick r:id="rId6">
                  <a:extLst>
                    <a:ext uri="{A12FA001-AC4F-418D-AE19-62706E023703}">
                      <ahyp:hlinkClr xmlns:ahyp="http://schemas.microsoft.com/office/drawing/2018/hyperlinkcolor" val="tx"/>
                    </a:ext>
                  </a:extLst>
                </a:hlinkClick>
              </a:rPr>
              <a:t>Regulations</a:t>
            </a:r>
            <a:r>
              <a:rPr lang="en-US" sz="2000">
                <a:cs typeface="Calibri"/>
              </a:rPr>
              <a:t>"</a:t>
            </a:r>
            <a:r>
              <a:rPr lang="en-US">
                <a:cs typeface="Calibri"/>
              </a:rPr>
              <a:t> to understand the regulatory pathway for in silico medical devices</a:t>
            </a:r>
          </a:p>
        </p:txBody>
      </p:sp>
    </p:spTree>
    <p:extLst>
      <p:ext uri="{BB962C8B-B14F-4D97-AF65-F5344CB8AC3E}">
        <p14:creationId xmlns:p14="http://schemas.microsoft.com/office/powerpoint/2010/main" val="3187285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8" grpId="0"/>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B596F7-0179-9150-87A4-DA50771BE2E8}"/>
              </a:ext>
            </a:extLst>
          </p:cNvPr>
          <p:cNvSpPr>
            <a:spLocks noGrp="1"/>
          </p:cNvSpPr>
          <p:nvPr>
            <p:ph type="title"/>
          </p:nvPr>
        </p:nvSpPr>
        <p:spPr/>
        <p:txBody>
          <a:bodyPr/>
          <a:lstStyle/>
          <a:p>
            <a:r>
              <a:rPr lang="en-US">
                <a:ea typeface="Calibri"/>
                <a:cs typeface="Calibri"/>
              </a:rPr>
              <a:t>Computing the SAR Parameter</a:t>
            </a:r>
            <a:endParaRPr lang="en-US"/>
          </a:p>
        </p:txBody>
      </p:sp>
      <p:sp>
        <p:nvSpPr>
          <p:cNvPr id="3" name="Content Placeholder 2">
            <a:extLst>
              <a:ext uri="{FF2B5EF4-FFF2-40B4-BE49-F238E27FC236}">
                <a16:creationId xmlns:a16="http://schemas.microsoft.com/office/drawing/2014/main" id="{966EF577-C9BC-5B30-177A-AE0ED74C39EE}"/>
              </a:ext>
            </a:extLst>
          </p:cNvPr>
          <p:cNvSpPr>
            <a:spLocks noGrp="1"/>
          </p:cNvSpPr>
          <p:nvPr>
            <p:ph idx="1"/>
          </p:nvPr>
        </p:nvSpPr>
        <p:spPr>
          <a:xfrm>
            <a:off x="609600" y="1295400"/>
            <a:ext cx="10972800" cy="1879600"/>
          </a:xfrm>
        </p:spPr>
        <p:txBody>
          <a:bodyPr vert="horz" lIns="45720" tIns="0" rIns="0" bIns="0" rtlCol="0" anchor="t">
            <a:noAutofit/>
          </a:bodyPr>
          <a:lstStyle/>
          <a:p>
            <a:pPr marL="0" indent="0">
              <a:buNone/>
            </a:pPr>
            <a:r>
              <a:rPr lang="en-US">
                <a:solidFill>
                  <a:srgbClr val="000000"/>
                </a:solidFill>
                <a:ea typeface="+mn-lt"/>
                <a:cs typeface="+mn-lt"/>
              </a:rPr>
              <a:t>SAR parameter formula:</a:t>
            </a:r>
          </a:p>
          <a:p>
            <a:pPr marL="0" indent="0">
              <a:buNone/>
            </a:pPr>
            <a:endParaRPr lang="en-US" sz="2000">
              <a:solidFill>
                <a:srgbClr val="000000"/>
              </a:solidFill>
              <a:ea typeface="Calibri" panose="020F0502020204030204"/>
              <a:cs typeface="Calibri" panose="020F0502020204030204"/>
            </a:endParaRPr>
          </a:p>
          <a:p>
            <a:pPr marL="0" indent="0">
              <a:buNone/>
            </a:pPr>
            <a:endParaRPr lang="en-US" sz="2000">
              <a:solidFill>
                <a:srgbClr val="000000"/>
              </a:solidFill>
              <a:ea typeface="+mn-lt"/>
              <a:cs typeface="+mn-lt"/>
            </a:endParaRPr>
          </a:p>
          <a:p>
            <a:pPr marL="0" indent="0">
              <a:buNone/>
            </a:pPr>
            <a:r>
              <a:rPr lang="en-US" sz="2000">
                <a:solidFill>
                  <a:srgbClr val="000000"/>
                </a:solidFill>
                <a:ea typeface="+mn-lt"/>
                <a:cs typeface="+mn-lt"/>
              </a:rPr>
              <a:t>where </a:t>
            </a:r>
            <a:r>
              <a:rPr lang="en-US" sz="2000" b="1">
                <a:solidFill>
                  <a:srgbClr val="000000"/>
                </a:solidFill>
                <a:ea typeface="+mn-lt"/>
                <a:cs typeface="+mn-lt"/>
              </a:rPr>
              <a:t>σ</a:t>
            </a:r>
            <a:r>
              <a:rPr lang="en-US" sz="2000">
                <a:solidFill>
                  <a:srgbClr val="000000"/>
                </a:solidFill>
                <a:ea typeface="+mn-lt"/>
                <a:cs typeface="+mn-lt"/>
              </a:rPr>
              <a:t> and </a:t>
            </a:r>
            <a:r>
              <a:rPr lang="en-US" sz="2000" b="1">
                <a:solidFill>
                  <a:srgbClr val="000000"/>
                </a:solidFill>
                <a:ea typeface="+mn-lt"/>
                <a:cs typeface="+mn-lt"/>
              </a:rPr>
              <a:t>ρ</a:t>
            </a:r>
            <a:r>
              <a:rPr lang="en-US" sz="2000">
                <a:solidFill>
                  <a:srgbClr val="000000"/>
                </a:solidFill>
                <a:ea typeface="+mn-lt"/>
                <a:cs typeface="+mn-lt"/>
              </a:rPr>
              <a:t> are electric conductivity and density of the biological tissue, respectively, </a:t>
            </a:r>
            <a:r>
              <a:rPr lang="en-US" sz="2000" b="1">
                <a:solidFill>
                  <a:srgbClr val="000000"/>
                </a:solidFill>
                <a:ea typeface="+mn-lt"/>
                <a:cs typeface="+mn-lt"/>
              </a:rPr>
              <a:t>|E|</a:t>
            </a:r>
            <a:r>
              <a:rPr lang="en-US" sz="2000">
                <a:solidFill>
                  <a:srgbClr val="000000"/>
                </a:solidFill>
                <a:ea typeface="+mn-lt"/>
                <a:cs typeface="+mn-lt"/>
              </a:rPr>
              <a:t> is the maximal value of the electric field induced in the human body.</a:t>
            </a:r>
            <a:endParaRPr lang="en-US" sz="2000">
              <a:ea typeface="Calibri"/>
              <a:cs typeface="Calibri"/>
            </a:endParaRPr>
          </a:p>
          <a:p>
            <a:endParaRPr lang="en-US">
              <a:ea typeface="Calibri"/>
              <a:cs typeface="Calibri"/>
            </a:endParaRPr>
          </a:p>
        </p:txBody>
      </p:sp>
      <p:sp>
        <p:nvSpPr>
          <p:cNvPr id="8" name="Rectangle 7">
            <a:extLst>
              <a:ext uri="{FF2B5EF4-FFF2-40B4-BE49-F238E27FC236}">
                <a16:creationId xmlns:a16="http://schemas.microsoft.com/office/drawing/2014/main" id="{E13F3536-7CD2-D87C-F9CF-2E1676D0BF56}"/>
              </a:ext>
            </a:extLst>
          </p:cNvPr>
          <p:cNvSpPr/>
          <p:nvPr/>
        </p:nvSpPr>
        <p:spPr>
          <a:xfrm>
            <a:off x="570" y="4048018"/>
            <a:ext cx="5189041" cy="830997"/>
          </a:xfrm>
          <a:prstGeom prst="rect">
            <a:avLst/>
          </a:prstGeom>
          <a:noFill/>
        </p:spPr>
        <p:txBody>
          <a:bodyPr wrap="square" lIns="91440" tIns="45720" rIns="91440" bIns="4572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b="0" cap="none" spc="0">
                <a:ln w="0"/>
                <a:effectLst>
                  <a:outerShdw blurRad="38100" dist="19050" dir="2700000" algn="tl" rotWithShape="0">
                    <a:schemeClr val="dk1">
                      <a:alpha val="40000"/>
                    </a:schemeClr>
                  </a:outerShdw>
                </a:effectLst>
              </a:rPr>
              <a:t>How SAR can be considered </a:t>
            </a:r>
            <a:r>
              <a:rPr lang="en-US" sz="2400">
                <a:ln w="0"/>
                <a:effectLst>
                  <a:outerShdw blurRad="38100" dist="19050" dir="2700000" algn="tl" rotWithShape="0">
                    <a:schemeClr val="dk1">
                      <a:alpha val="40000"/>
                    </a:schemeClr>
                  </a:outerShdw>
                </a:effectLst>
              </a:rPr>
              <a:t>in </a:t>
            </a:r>
          </a:p>
          <a:p>
            <a:pPr algn="ctr"/>
            <a:r>
              <a:rPr lang="en-US" sz="2400">
                <a:ln w="0"/>
                <a:effectLst>
                  <a:outerShdw blurRad="38100" dist="19050" dir="2700000" algn="tl" rotWithShape="0">
                    <a:schemeClr val="dk1">
                      <a:alpha val="40000"/>
                    </a:schemeClr>
                  </a:outerShdw>
                </a:effectLst>
              </a:rPr>
              <a:t>real-world designs?</a:t>
            </a:r>
            <a:endParaRPr lang="en-US" sz="2400" b="0" cap="none" spc="0">
              <a:ln w="0"/>
              <a:effectLst>
                <a:outerShdw blurRad="38100" dist="19050" dir="2700000" algn="tl" rotWithShape="0">
                  <a:srgbClr val="000000">
                    <a:alpha val="40000"/>
                  </a:srgbClr>
                </a:outerShdw>
              </a:effectLst>
              <a:ea typeface="Calibri"/>
              <a:cs typeface="Calibri"/>
            </a:endParaRPr>
          </a:p>
        </p:txBody>
      </p:sp>
      <p:sp>
        <p:nvSpPr>
          <p:cNvPr id="9" name="TextBox 6">
            <a:extLst>
              <a:ext uri="{FF2B5EF4-FFF2-40B4-BE49-F238E27FC236}">
                <a16:creationId xmlns:a16="http://schemas.microsoft.com/office/drawing/2014/main" id="{636C4A45-B545-D612-66DA-AC5D02A9A4B0}"/>
              </a:ext>
            </a:extLst>
          </p:cNvPr>
          <p:cNvSpPr txBox="1"/>
          <p:nvPr/>
        </p:nvSpPr>
        <p:spPr>
          <a:xfrm>
            <a:off x="5772150" y="4217670"/>
            <a:ext cx="5618480" cy="1323439"/>
          </a:xfrm>
          <a:prstGeom prst="rect">
            <a:avLst/>
          </a:prstGeom>
          <a:solidFill>
            <a:schemeClr val="tx1">
              <a:lumMod val="50000"/>
              <a:lumOff val="50000"/>
            </a:schemeClr>
          </a:solidFill>
          <a:ln>
            <a:solidFill>
              <a:schemeClr val="tx1">
                <a:lumMod val="65000"/>
                <a:lumOff val="35000"/>
              </a:schemeClr>
            </a:solidFill>
          </a:ln>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a:solidFill>
                  <a:srgbClr val="FFFFFF"/>
                </a:solidFill>
                <a:ea typeface="+mn-lt"/>
                <a:cs typeface="+mn-lt"/>
              </a:rPr>
              <a:t>By carefully managing SAR levels, designers can create devices that deliver reliable functionality while minimizing potential health risks associated with RF exposure.</a:t>
            </a:r>
            <a:endParaRPr lang="en-US" sz="2000"/>
          </a:p>
        </p:txBody>
      </p:sp>
      <p:sp>
        <p:nvSpPr>
          <p:cNvPr id="11" name="Content Placeholder 2">
            <a:extLst>
              <a:ext uri="{FF2B5EF4-FFF2-40B4-BE49-F238E27FC236}">
                <a16:creationId xmlns:a16="http://schemas.microsoft.com/office/drawing/2014/main" id="{172EA075-16B6-A764-535B-025DC079DF71}"/>
              </a:ext>
            </a:extLst>
          </p:cNvPr>
          <p:cNvSpPr txBox="1">
            <a:spLocks/>
          </p:cNvSpPr>
          <p:nvPr/>
        </p:nvSpPr>
        <p:spPr>
          <a:xfrm>
            <a:off x="1081964" y="5134709"/>
            <a:ext cx="2865120" cy="406400"/>
          </a:xfrm>
          <a:prstGeom prst="rect">
            <a:avLst/>
          </a:prstGeom>
        </p:spPr>
        <p:txBody>
          <a:bodyPr vert="horz" lIns="45720" tIns="0" rIns="0" bIns="0" rtlCol="0" anchor="t">
            <a:noAutofit/>
          </a:bodyPr>
          <a:lstStyle>
            <a:lvl1pPr marL="171450" indent="-171450" algn="l" defTabSz="9144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1pPr>
            <a:lvl2pPr marL="400050" indent="-171450" algn="l" defTabSz="914400" rtl="0" eaLnBrk="1" latinLnBrk="0" hangingPunct="1">
              <a:lnSpc>
                <a:spcPct val="100000"/>
              </a:lnSpc>
              <a:spcBef>
                <a:spcPts val="900"/>
              </a:spcBef>
              <a:buClr>
                <a:schemeClr val="tx2"/>
              </a:buClr>
              <a:buFont typeface="System Font Regular"/>
              <a:buChar char="-"/>
              <a:defRPr sz="2400" kern="1200">
                <a:solidFill>
                  <a:srgbClr val="333333"/>
                </a:solidFill>
                <a:latin typeface="+mn-lt"/>
                <a:ea typeface="+mn-ea"/>
                <a:cs typeface="+mn-cs"/>
              </a:defRPr>
            </a:lvl2pPr>
            <a:lvl3pPr marL="628650" indent="-171450" algn="l" defTabSz="914400" rtl="0" eaLnBrk="1" latinLnBrk="0" hangingPunct="1">
              <a:lnSpc>
                <a:spcPct val="100000"/>
              </a:lnSpc>
              <a:spcBef>
                <a:spcPts val="300"/>
              </a:spcBef>
              <a:buClr>
                <a:schemeClr val="tx2"/>
              </a:buClr>
              <a:buFont typeface="Arial" panose="020B0604020202020204" pitchFamily="34" charset="0"/>
              <a:buChar char="•"/>
              <a:defRPr sz="2000" kern="1200">
                <a:solidFill>
                  <a:srgbClr val="4F4F4F"/>
                </a:solidFill>
                <a:latin typeface="+mn-lt"/>
                <a:ea typeface="+mn-ea"/>
                <a:cs typeface="+mn-cs"/>
              </a:defRPr>
            </a:lvl3pPr>
            <a:lvl4pPr marL="857250" indent="-171450" algn="l" defTabSz="914400" rtl="0" eaLnBrk="1" latinLnBrk="0" hangingPunct="1">
              <a:lnSpc>
                <a:spcPct val="100000"/>
              </a:lnSpc>
              <a:spcBef>
                <a:spcPts val="300"/>
              </a:spcBef>
              <a:buClr>
                <a:schemeClr val="bg2"/>
              </a:buClr>
              <a:buFont typeface="Arial" panose="020B0604020202020204" pitchFamily="34" charset="0"/>
              <a:buChar char="•"/>
              <a:defRPr sz="1600" kern="1200">
                <a:solidFill>
                  <a:srgbClr val="4F4F4F"/>
                </a:solidFill>
                <a:latin typeface="+mn-lt"/>
                <a:ea typeface="+mn-ea"/>
                <a:cs typeface="+mn-cs"/>
              </a:defRPr>
            </a:lvl4pPr>
            <a:lvl5pPr marL="1085850" indent="-171450" algn="l" defTabSz="914400" rtl="0" eaLnBrk="1" latinLnBrk="0" hangingPunct="1">
              <a:lnSpc>
                <a:spcPct val="100000"/>
              </a:lnSpc>
              <a:spcBef>
                <a:spcPts val="300"/>
              </a:spcBef>
              <a:buClr>
                <a:schemeClr val="bg2"/>
              </a:buClr>
              <a:buFont typeface="Arial" panose="020B0604020202020204" pitchFamily="34" charset="0"/>
              <a:buChar char="•"/>
              <a:defRPr sz="1600" kern="1200">
                <a:solidFill>
                  <a:srgbClr val="4F4F4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b="1">
                <a:solidFill>
                  <a:srgbClr val="FFC000"/>
                </a:solidFill>
                <a:ea typeface="+mn-lt"/>
                <a:cs typeface="+mn-lt"/>
              </a:rPr>
              <a:t>Through simulation</a:t>
            </a:r>
            <a:endParaRPr lang="en-US" b="1">
              <a:solidFill>
                <a:srgbClr val="FFC000"/>
              </a:solidFill>
              <a:ea typeface="Calibri"/>
              <a:cs typeface="Calibri"/>
            </a:endParaRPr>
          </a:p>
          <a:p>
            <a:endParaRPr lang="en-US">
              <a:ea typeface="Calibri"/>
              <a:cs typeface="Calibri"/>
            </a:endParaRPr>
          </a:p>
        </p:txBody>
      </p:sp>
      <p:pic>
        <p:nvPicPr>
          <p:cNvPr id="13" name="Picture 12">
            <a:extLst>
              <a:ext uri="{FF2B5EF4-FFF2-40B4-BE49-F238E27FC236}">
                <a16:creationId xmlns:a16="http://schemas.microsoft.com/office/drawing/2014/main" id="{3DA4AFA1-5EFA-6743-8895-3319A5737407}"/>
              </a:ext>
            </a:extLst>
          </p:cNvPr>
          <p:cNvPicPr>
            <a:picLocks noChangeAspect="1"/>
          </p:cNvPicPr>
          <p:nvPr/>
        </p:nvPicPr>
        <p:blipFill>
          <a:blip r:embed="rId3"/>
          <a:stretch>
            <a:fillRect/>
          </a:stretch>
        </p:blipFill>
        <p:spPr>
          <a:xfrm>
            <a:off x="4483417" y="1453832"/>
            <a:ext cx="1721485" cy="780415"/>
          </a:xfrm>
          <a:prstGeom prst="rect">
            <a:avLst/>
          </a:prstGeom>
        </p:spPr>
      </p:pic>
    </p:spTree>
    <p:extLst>
      <p:ext uri="{BB962C8B-B14F-4D97-AF65-F5344CB8AC3E}">
        <p14:creationId xmlns:p14="http://schemas.microsoft.com/office/powerpoint/2010/main" val="2781970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DB17A5-E242-FD02-FDCD-5BC2CF16C5F5}"/>
              </a:ext>
            </a:extLst>
          </p:cNvPr>
          <p:cNvSpPr>
            <a:spLocks noGrp="1"/>
          </p:cNvSpPr>
          <p:nvPr>
            <p:ph type="title"/>
          </p:nvPr>
        </p:nvSpPr>
        <p:spPr/>
        <p:txBody>
          <a:bodyPr/>
          <a:lstStyle/>
          <a:p>
            <a:r>
              <a:rPr lang="en-US"/>
              <a:t>FEM for Biomedical Applications</a:t>
            </a:r>
          </a:p>
        </p:txBody>
      </p:sp>
      <p:sp>
        <p:nvSpPr>
          <p:cNvPr id="4" name="TextBox 3">
            <a:extLst>
              <a:ext uri="{FF2B5EF4-FFF2-40B4-BE49-F238E27FC236}">
                <a16:creationId xmlns:a16="http://schemas.microsoft.com/office/drawing/2014/main" id="{10134021-6710-74DE-A10A-2A71E2B34A46}"/>
              </a:ext>
            </a:extLst>
          </p:cNvPr>
          <p:cNvSpPr txBox="1"/>
          <p:nvPr/>
        </p:nvSpPr>
        <p:spPr>
          <a:xfrm>
            <a:off x="560382" y="5877070"/>
            <a:ext cx="11070337" cy="430887"/>
          </a:xfrm>
          <a:prstGeom prst="rect">
            <a:avLst/>
          </a:prstGeom>
          <a:noFill/>
        </p:spPr>
        <p:txBody>
          <a:bodyPr wrap="square">
            <a:spAutoFit/>
          </a:bodyPr>
          <a:lstStyle/>
          <a:p>
            <a:r>
              <a:rPr lang="en-US" sz="1050"/>
              <a:t>[2] </a:t>
            </a:r>
            <a:r>
              <a:rPr lang="en-US" sz="1050" i="1"/>
              <a:t>J. </a:t>
            </a:r>
            <a:r>
              <a:rPr lang="en-US" sz="1050" i="1" err="1"/>
              <a:t>Mologni</a:t>
            </a:r>
            <a:r>
              <a:rPr lang="en-US" sz="1050" i="1"/>
              <a:t>  et al., “Comments on the FCC approval of finite element method for biomedical transmitters”. SBMO/IEEE MTT-S International Microwave and Optoelectronics Conference Proceedings. 565-569. 2011. 10.1109/IMOC.2011.6169268. </a:t>
            </a:r>
          </a:p>
        </p:txBody>
      </p:sp>
      <p:sp>
        <p:nvSpPr>
          <p:cNvPr id="11" name="TextBox 10">
            <a:extLst>
              <a:ext uri="{FF2B5EF4-FFF2-40B4-BE49-F238E27FC236}">
                <a16:creationId xmlns:a16="http://schemas.microsoft.com/office/drawing/2014/main" id="{478614E7-BA27-3F37-39FA-5AB25755D26C}"/>
              </a:ext>
            </a:extLst>
          </p:cNvPr>
          <p:cNvSpPr txBox="1"/>
          <p:nvPr/>
        </p:nvSpPr>
        <p:spPr>
          <a:xfrm>
            <a:off x="458949" y="1057829"/>
            <a:ext cx="10887906" cy="923330"/>
          </a:xfrm>
          <a:prstGeom prst="rect">
            <a:avLst/>
          </a:prstGeom>
          <a:noFill/>
        </p:spPr>
        <p:txBody>
          <a:bodyPr wrap="square">
            <a:spAutoFit/>
          </a:bodyPr>
          <a:lstStyle/>
          <a:p>
            <a:r>
              <a:rPr lang="en-US"/>
              <a:t>Finite Element Method (FEM) has been ruled as a valid technique to simulate transmitters that are placed inside, on the surface, or near the human body by the Federal Communications Commission (FCC). Thus, FEM simulations can be employed on biomedical engineering, as in the following examples. </a:t>
            </a:r>
          </a:p>
        </p:txBody>
      </p:sp>
      <p:sp>
        <p:nvSpPr>
          <p:cNvPr id="12" name="Rectangle 11">
            <a:extLst>
              <a:ext uri="{FF2B5EF4-FFF2-40B4-BE49-F238E27FC236}">
                <a16:creationId xmlns:a16="http://schemas.microsoft.com/office/drawing/2014/main" id="{070A9D72-3B9F-5610-FBBA-15B333FCDA38}"/>
              </a:ext>
            </a:extLst>
          </p:cNvPr>
          <p:cNvSpPr/>
          <p:nvPr/>
        </p:nvSpPr>
        <p:spPr>
          <a:xfrm>
            <a:off x="728085" y="2215033"/>
            <a:ext cx="4819653" cy="769441"/>
          </a:xfrm>
          <a:prstGeom prst="rect">
            <a:avLst/>
          </a:prstGeom>
          <a:noFill/>
        </p:spPr>
        <p:txBody>
          <a:bodyPr wrap="none" lIns="91440" tIns="45720" rIns="91440" bIns="45720" anchor="t">
            <a:spAutoFit/>
          </a:bodyPr>
          <a:lstStyle/>
          <a:p>
            <a:pPr algn="ctr"/>
            <a:r>
              <a:rPr lang="en-US" sz="2000" b="1" u="sng" cap="none" spc="0">
                <a:ln w="0"/>
                <a:solidFill>
                  <a:schemeClr val="tx1">
                    <a:lumMod val="50000"/>
                    <a:lumOff val="50000"/>
                  </a:schemeClr>
                </a:solidFill>
              </a:rPr>
              <a:t>Case Study 1</a:t>
            </a:r>
            <a:endParaRPr lang="en-US" sz="2000" b="1" u="sng" cap="none" spc="0">
              <a:ln w="0"/>
              <a:solidFill>
                <a:schemeClr val="tx1">
                  <a:lumMod val="50000"/>
                  <a:lumOff val="50000"/>
                </a:schemeClr>
              </a:solidFill>
              <a:cs typeface="Calibri"/>
            </a:endParaRPr>
          </a:p>
          <a:p>
            <a:pPr algn="ctr"/>
            <a:r>
              <a:rPr lang="en-US" sz="2400">
                <a:ln w="0"/>
              </a:rPr>
              <a:t>Effect of an Antenna on Human Head</a:t>
            </a:r>
          </a:p>
        </p:txBody>
      </p:sp>
      <p:cxnSp>
        <p:nvCxnSpPr>
          <p:cNvPr id="14" name="Straight Connector 13">
            <a:extLst>
              <a:ext uri="{FF2B5EF4-FFF2-40B4-BE49-F238E27FC236}">
                <a16:creationId xmlns:a16="http://schemas.microsoft.com/office/drawing/2014/main" id="{486A2ED4-89FF-2A88-CEB6-0042F78B5717}"/>
              </a:ext>
            </a:extLst>
          </p:cNvPr>
          <p:cNvCxnSpPr/>
          <p:nvPr/>
        </p:nvCxnSpPr>
        <p:spPr>
          <a:xfrm>
            <a:off x="6185897" y="2518501"/>
            <a:ext cx="0" cy="2968212"/>
          </a:xfrm>
          <a:prstGeom prst="line">
            <a:avLst/>
          </a:prstGeom>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A7394554-F14F-F0AB-E030-88BB2E173ADD}"/>
              </a:ext>
            </a:extLst>
          </p:cNvPr>
          <p:cNvSpPr/>
          <p:nvPr/>
        </p:nvSpPr>
        <p:spPr>
          <a:xfrm>
            <a:off x="7563035" y="2128783"/>
            <a:ext cx="1786791" cy="769441"/>
          </a:xfrm>
          <a:prstGeom prst="rect">
            <a:avLst/>
          </a:prstGeom>
          <a:noFill/>
        </p:spPr>
        <p:txBody>
          <a:bodyPr wrap="square" lIns="91440" tIns="45720" rIns="91440" bIns="45720" anchor="t">
            <a:spAutoFit/>
          </a:bodyPr>
          <a:lstStyle/>
          <a:p>
            <a:pPr algn="ctr"/>
            <a:r>
              <a:rPr lang="en-US" sz="2000" b="1" u="sng" cap="none" spc="0">
                <a:ln w="0"/>
                <a:solidFill>
                  <a:schemeClr val="tx1">
                    <a:lumMod val="50000"/>
                    <a:lumOff val="50000"/>
                  </a:schemeClr>
                </a:solidFill>
              </a:rPr>
              <a:t>Case Study 2</a:t>
            </a:r>
            <a:endParaRPr lang="en-US" sz="2000" b="1" u="sng" cap="none" spc="0">
              <a:ln w="0"/>
              <a:solidFill>
                <a:schemeClr val="tx1">
                  <a:lumMod val="50000"/>
                  <a:lumOff val="50000"/>
                </a:schemeClr>
              </a:solidFill>
              <a:cs typeface="Calibri"/>
            </a:endParaRPr>
          </a:p>
          <a:p>
            <a:pPr algn="ctr"/>
            <a:r>
              <a:rPr lang="en-US" sz="2400">
                <a:ln w="0"/>
              </a:rPr>
              <a:t>MRI Safety</a:t>
            </a:r>
            <a:endParaRPr lang="en-US" sz="2400" b="0" cap="none" spc="0">
              <a:ln w="0"/>
              <a:cs typeface="Calibri"/>
            </a:endParaRPr>
          </a:p>
        </p:txBody>
      </p:sp>
      <p:pic>
        <p:nvPicPr>
          <p:cNvPr id="3" name="Picture 2">
            <a:extLst>
              <a:ext uri="{FF2B5EF4-FFF2-40B4-BE49-F238E27FC236}">
                <a16:creationId xmlns:a16="http://schemas.microsoft.com/office/drawing/2014/main" id="{5FE20C9C-1598-6222-8D0A-F2C9FAA4EE38}"/>
              </a:ext>
            </a:extLst>
          </p:cNvPr>
          <p:cNvPicPr>
            <a:picLocks noChangeAspect="1"/>
          </p:cNvPicPr>
          <p:nvPr/>
        </p:nvPicPr>
        <p:blipFill>
          <a:blip r:embed="rId3"/>
          <a:stretch>
            <a:fillRect/>
          </a:stretch>
        </p:blipFill>
        <p:spPr>
          <a:xfrm>
            <a:off x="7199858" y="3093403"/>
            <a:ext cx="2513147" cy="2393310"/>
          </a:xfrm>
          <a:prstGeom prst="rect">
            <a:avLst/>
          </a:prstGeom>
          <a:ln>
            <a:solidFill>
              <a:schemeClr val="accent1"/>
            </a:solidFill>
          </a:ln>
        </p:spPr>
      </p:pic>
      <p:pic>
        <p:nvPicPr>
          <p:cNvPr id="5" name="Picture 4">
            <a:extLst>
              <a:ext uri="{FF2B5EF4-FFF2-40B4-BE49-F238E27FC236}">
                <a16:creationId xmlns:a16="http://schemas.microsoft.com/office/drawing/2014/main" id="{03EE2860-0C26-612C-E4A5-E32BFA42FA43}"/>
              </a:ext>
            </a:extLst>
          </p:cNvPr>
          <p:cNvPicPr>
            <a:picLocks noChangeAspect="1"/>
          </p:cNvPicPr>
          <p:nvPr/>
        </p:nvPicPr>
        <p:blipFill>
          <a:blip r:embed="rId4"/>
          <a:stretch>
            <a:fillRect/>
          </a:stretch>
        </p:blipFill>
        <p:spPr>
          <a:xfrm>
            <a:off x="2117353" y="3093403"/>
            <a:ext cx="2148704" cy="2393310"/>
          </a:xfrm>
          <a:prstGeom prst="rect">
            <a:avLst/>
          </a:prstGeom>
          <a:ln>
            <a:solidFill>
              <a:schemeClr val="accent1"/>
            </a:solidFill>
          </a:ln>
        </p:spPr>
      </p:pic>
    </p:spTree>
    <p:extLst>
      <p:ext uri="{BB962C8B-B14F-4D97-AF65-F5344CB8AC3E}">
        <p14:creationId xmlns:p14="http://schemas.microsoft.com/office/powerpoint/2010/main" val="42760515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164CC4-91E1-32DE-E8B4-2CB0D70C3DE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0706B10-4BE0-8B04-E11F-099FC45F38AC}"/>
              </a:ext>
            </a:extLst>
          </p:cNvPr>
          <p:cNvSpPr>
            <a:spLocks noGrp="1"/>
          </p:cNvSpPr>
          <p:nvPr>
            <p:ph type="title"/>
          </p:nvPr>
        </p:nvSpPr>
        <p:spPr/>
        <p:txBody>
          <a:bodyPr/>
          <a:lstStyle/>
          <a:p>
            <a:r>
              <a:rPr lang="en-US"/>
              <a:t>Electronics with Ansys</a:t>
            </a:r>
            <a:endParaRPr lang="en-GB"/>
          </a:p>
        </p:txBody>
      </p:sp>
    </p:spTree>
    <p:extLst>
      <p:ext uri="{BB962C8B-B14F-4D97-AF65-F5344CB8AC3E}">
        <p14:creationId xmlns:p14="http://schemas.microsoft.com/office/powerpoint/2010/main" val="10636544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3BC7D7-4430-9393-7BC1-858B35E0AA58}"/>
              </a:ext>
            </a:extLst>
          </p:cNvPr>
          <p:cNvSpPr>
            <a:spLocks noGrp="1"/>
          </p:cNvSpPr>
          <p:nvPr>
            <p:ph type="title"/>
          </p:nvPr>
        </p:nvSpPr>
        <p:spPr/>
        <p:txBody>
          <a:bodyPr/>
          <a:lstStyle/>
          <a:p>
            <a:r>
              <a:rPr lang="en-US"/>
              <a:t>Ansys Electronics Desktop (AEDT)</a:t>
            </a:r>
          </a:p>
        </p:txBody>
      </p:sp>
      <p:sp>
        <p:nvSpPr>
          <p:cNvPr id="3" name="Content Placeholder 2">
            <a:extLst>
              <a:ext uri="{FF2B5EF4-FFF2-40B4-BE49-F238E27FC236}">
                <a16:creationId xmlns:a16="http://schemas.microsoft.com/office/drawing/2014/main" id="{3FC8016B-1244-6428-B501-C9C9B20E2996}"/>
              </a:ext>
            </a:extLst>
          </p:cNvPr>
          <p:cNvSpPr>
            <a:spLocks noGrp="1"/>
          </p:cNvSpPr>
          <p:nvPr>
            <p:ph idx="1"/>
          </p:nvPr>
        </p:nvSpPr>
        <p:spPr/>
        <p:txBody>
          <a:bodyPr/>
          <a:lstStyle/>
          <a:p>
            <a:pPr marL="0" indent="0">
              <a:buNone/>
            </a:pPr>
            <a:r>
              <a:rPr lang="en-US" sz="1800"/>
              <a:t>The </a:t>
            </a:r>
            <a:r>
              <a:rPr lang="en-US" sz="1800" b="1"/>
              <a:t>Ansys Electronics Desktop </a:t>
            </a:r>
            <a:r>
              <a:rPr lang="en-US" sz="1800"/>
              <a:t>is a platform that enables true </a:t>
            </a:r>
            <a:r>
              <a:rPr lang="en-US" sz="1800">
                <a:highlight>
                  <a:srgbClr val="FFB71B"/>
                </a:highlight>
              </a:rPr>
              <a:t>electronics system design</a:t>
            </a:r>
            <a:r>
              <a:rPr lang="en-US" sz="1800"/>
              <a:t>. AEDT provides access to the Ansys industry-standard electromagnetics simulation solutions such as </a:t>
            </a:r>
            <a:r>
              <a:rPr lang="en-US" sz="1800" i="1"/>
              <a:t>Ansys HFSS, Ansys Maxwell, Ansys Q3D Extractor, Ansys </a:t>
            </a:r>
            <a:r>
              <a:rPr lang="en-US" sz="1800" i="1" err="1"/>
              <a:t>SIwave</a:t>
            </a:r>
            <a:r>
              <a:rPr lang="en-US" sz="1800" i="1"/>
              <a:t>, </a:t>
            </a:r>
            <a:r>
              <a:rPr lang="en-US" sz="1800"/>
              <a:t>and</a:t>
            </a:r>
            <a:r>
              <a:rPr lang="en-US" sz="1800" i="1"/>
              <a:t> Ansys </a:t>
            </a:r>
            <a:r>
              <a:rPr lang="en-US" sz="1800" i="1" err="1"/>
              <a:t>Icepak</a:t>
            </a:r>
            <a:r>
              <a:rPr lang="en-US" sz="1800" i="1"/>
              <a:t>.</a:t>
            </a:r>
          </a:p>
        </p:txBody>
      </p:sp>
      <p:pic>
        <p:nvPicPr>
          <p:cNvPr id="5" name="Picture 4">
            <a:extLst>
              <a:ext uri="{FF2B5EF4-FFF2-40B4-BE49-F238E27FC236}">
                <a16:creationId xmlns:a16="http://schemas.microsoft.com/office/drawing/2014/main" id="{17A36ACB-1EE0-B536-FA7D-E1D388E88478}"/>
              </a:ext>
            </a:extLst>
          </p:cNvPr>
          <p:cNvPicPr>
            <a:picLocks noChangeAspect="1"/>
          </p:cNvPicPr>
          <p:nvPr/>
        </p:nvPicPr>
        <p:blipFill>
          <a:blip r:embed="rId3"/>
          <a:stretch>
            <a:fillRect/>
          </a:stretch>
        </p:blipFill>
        <p:spPr>
          <a:xfrm>
            <a:off x="11279121" y="152399"/>
            <a:ext cx="710996" cy="990601"/>
          </a:xfrm>
          <a:prstGeom prst="rect">
            <a:avLst/>
          </a:prstGeom>
          <a:ln>
            <a:solidFill>
              <a:srgbClr val="FFB71B"/>
            </a:solidFill>
          </a:ln>
        </p:spPr>
      </p:pic>
      <p:pic>
        <p:nvPicPr>
          <p:cNvPr id="7" name="Picture 6">
            <a:extLst>
              <a:ext uri="{FF2B5EF4-FFF2-40B4-BE49-F238E27FC236}">
                <a16:creationId xmlns:a16="http://schemas.microsoft.com/office/drawing/2014/main" id="{9D492D3C-B141-422A-2E65-78ED3AF8BCF9}"/>
              </a:ext>
            </a:extLst>
          </p:cNvPr>
          <p:cNvPicPr>
            <a:picLocks noChangeAspect="1"/>
          </p:cNvPicPr>
          <p:nvPr/>
        </p:nvPicPr>
        <p:blipFill rotWithShape="1">
          <a:blip r:embed="rId4"/>
          <a:srcRect r="34156"/>
          <a:stretch/>
        </p:blipFill>
        <p:spPr>
          <a:xfrm>
            <a:off x="1371600" y="2774738"/>
            <a:ext cx="9015990" cy="1447799"/>
          </a:xfrm>
          <a:prstGeom prst="rect">
            <a:avLst/>
          </a:prstGeom>
        </p:spPr>
      </p:pic>
      <p:sp>
        <p:nvSpPr>
          <p:cNvPr id="8" name="Rectangle: Rounded Corners 7">
            <a:extLst>
              <a:ext uri="{FF2B5EF4-FFF2-40B4-BE49-F238E27FC236}">
                <a16:creationId xmlns:a16="http://schemas.microsoft.com/office/drawing/2014/main" id="{145832C5-3A57-E7E3-50E1-C0DA0373FDA7}"/>
              </a:ext>
            </a:extLst>
          </p:cNvPr>
          <p:cNvSpPr/>
          <p:nvPr/>
        </p:nvSpPr>
        <p:spPr>
          <a:xfrm>
            <a:off x="8241796" y="3198267"/>
            <a:ext cx="457200" cy="735419"/>
          </a:xfrm>
          <a:prstGeom prst="roundRect">
            <a:avLst/>
          </a:prstGeom>
          <a:noFill/>
          <a:ln w="38100">
            <a:solidFill>
              <a:srgbClr val="FFB7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id="{CDB0F80C-FE50-0CFF-BE89-24087DBDD951}"/>
              </a:ext>
            </a:extLst>
          </p:cNvPr>
          <p:cNvSpPr/>
          <p:nvPr/>
        </p:nvSpPr>
        <p:spPr>
          <a:xfrm>
            <a:off x="8705927" y="3203583"/>
            <a:ext cx="457200" cy="735419"/>
          </a:xfrm>
          <a:prstGeom prst="roundRect">
            <a:avLst/>
          </a:prstGeom>
          <a:noFill/>
          <a:ln w="38100">
            <a:solidFill>
              <a:srgbClr val="FFB7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extLst>
              <a:ext uri="{FF2B5EF4-FFF2-40B4-BE49-F238E27FC236}">
                <a16:creationId xmlns:a16="http://schemas.microsoft.com/office/drawing/2014/main" id="{65A2AE98-19D7-048B-9E2C-226A91FC8449}"/>
              </a:ext>
            </a:extLst>
          </p:cNvPr>
          <p:cNvSpPr/>
          <p:nvPr/>
        </p:nvSpPr>
        <p:spPr>
          <a:xfrm>
            <a:off x="7404430" y="3198267"/>
            <a:ext cx="457200" cy="735419"/>
          </a:xfrm>
          <a:prstGeom prst="roundRect">
            <a:avLst/>
          </a:prstGeom>
          <a:noFill/>
          <a:ln w="38100">
            <a:solidFill>
              <a:srgbClr val="FFB7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Rounded Corners 13">
            <a:extLst>
              <a:ext uri="{FF2B5EF4-FFF2-40B4-BE49-F238E27FC236}">
                <a16:creationId xmlns:a16="http://schemas.microsoft.com/office/drawing/2014/main" id="{DDF02A0B-CEEC-FF82-52D9-3C408542B939}"/>
              </a:ext>
            </a:extLst>
          </p:cNvPr>
          <p:cNvSpPr/>
          <p:nvPr/>
        </p:nvSpPr>
        <p:spPr>
          <a:xfrm>
            <a:off x="6528547" y="3198267"/>
            <a:ext cx="457200" cy="735419"/>
          </a:xfrm>
          <a:prstGeom prst="roundRect">
            <a:avLst/>
          </a:prstGeom>
          <a:noFill/>
          <a:ln w="38100">
            <a:solidFill>
              <a:srgbClr val="FFB7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Straight Arrow Connector 15">
            <a:extLst>
              <a:ext uri="{FF2B5EF4-FFF2-40B4-BE49-F238E27FC236}">
                <a16:creationId xmlns:a16="http://schemas.microsoft.com/office/drawing/2014/main" id="{B639DB31-1B6C-6B2D-F82F-46EB326BE2EF}"/>
              </a:ext>
            </a:extLst>
          </p:cNvPr>
          <p:cNvCxnSpPr>
            <a:cxnSpLocks/>
            <a:stCxn id="14" idx="2"/>
            <a:endCxn id="23" idx="0"/>
          </p:cNvCxnSpPr>
          <p:nvPr/>
        </p:nvCxnSpPr>
        <p:spPr>
          <a:xfrm flipH="1">
            <a:off x="4569654" y="3933686"/>
            <a:ext cx="2187493" cy="83565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479874F1-2D14-52E9-EC45-9DB604076E8E}"/>
              </a:ext>
            </a:extLst>
          </p:cNvPr>
          <p:cNvCxnSpPr>
            <a:cxnSpLocks/>
            <a:stCxn id="13" idx="2"/>
            <a:endCxn id="25" idx="0"/>
          </p:cNvCxnSpPr>
          <p:nvPr/>
        </p:nvCxnSpPr>
        <p:spPr>
          <a:xfrm flipH="1">
            <a:off x="6586552" y="3933686"/>
            <a:ext cx="1046478" cy="133133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F743A104-6664-C873-F38C-DB02A52AEF13}"/>
              </a:ext>
            </a:extLst>
          </p:cNvPr>
          <p:cNvCxnSpPr>
            <a:cxnSpLocks/>
            <a:stCxn id="8" idx="2"/>
            <a:endCxn id="26" idx="0"/>
          </p:cNvCxnSpPr>
          <p:nvPr/>
        </p:nvCxnSpPr>
        <p:spPr>
          <a:xfrm>
            <a:off x="8470396" y="3933686"/>
            <a:ext cx="46758" cy="107441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89EC3E9B-181F-86FD-8F14-11796E9AEAE6}"/>
              </a:ext>
            </a:extLst>
          </p:cNvPr>
          <p:cNvCxnSpPr>
            <a:cxnSpLocks/>
            <a:stCxn id="12" idx="2"/>
            <a:endCxn id="24" idx="0"/>
          </p:cNvCxnSpPr>
          <p:nvPr/>
        </p:nvCxnSpPr>
        <p:spPr>
          <a:xfrm>
            <a:off x="8934527" y="3939002"/>
            <a:ext cx="1543942" cy="61019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7FB46376-4AE9-F2B1-224D-DE3AD424680C}"/>
              </a:ext>
            </a:extLst>
          </p:cNvPr>
          <p:cNvSpPr txBox="1"/>
          <p:nvPr/>
        </p:nvSpPr>
        <p:spPr>
          <a:xfrm>
            <a:off x="3386477" y="4769340"/>
            <a:ext cx="2366353" cy="646331"/>
          </a:xfrm>
          <a:prstGeom prst="rect">
            <a:avLst/>
          </a:prstGeom>
          <a:noFill/>
        </p:spPr>
        <p:txBody>
          <a:bodyPr wrap="none" rtlCol="0">
            <a:spAutoFit/>
          </a:bodyPr>
          <a:lstStyle/>
          <a:p>
            <a:pPr algn="ctr"/>
            <a:r>
              <a:rPr lang="en-US" sz="1800" b="1">
                <a:solidFill>
                  <a:srgbClr val="FFB71B"/>
                </a:solidFill>
              </a:rPr>
              <a:t>Ansys HFSS </a:t>
            </a:r>
          </a:p>
          <a:p>
            <a:r>
              <a:rPr lang="en-US" i="1"/>
              <a:t>High-frequency designs</a:t>
            </a:r>
          </a:p>
        </p:txBody>
      </p:sp>
      <p:sp>
        <p:nvSpPr>
          <p:cNvPr id="24" name="TextBox 23">
            <a:extLst>
              <a:ext uri="{FF2B5EF4-FFF2-40B4-BE49-F238E27FC236}">
                <a16:creationId xmlns:a16="http://schemas.microsoft.com/office/drawing/2014/main" id="{C814AE92-B55F-2CFB-7DD4-A3A7D623232D}"/>
              </a:ext>
            </a:extLst>
          </p:cNvPr>
          <p:cNvSpPr txBox="1"/>
          <p:nvPr/>
        </p:nvSpPr>
        <p:spPr>
          <a:xfrm>
            <a:off x="9322319" y="4549195"/>
            <a:ext cx="2312300" cy="646331"/>
          </a:xfrm>
          <a:prstGeom prst="rect">
            <a:avLst/>
          </a:prstGeom>
          <a:noFill/>
        </p:spPr>
        <p:txBody>
          <a:bodyPr wrap="none" rtlCol="0">
            <a:spAutoFit/>
          </a:bodyPr>
          <a:lstStyle/>
          <a:p>
            <a:pPr algn="ctr"/>
            <a:r>
              <a:rPr lang="en-US" sz="1800" b="1">
                <a:solidFill>
                  <a:srgbClr val="FFB71B"/>
                </a:solidFill>
              </a:rPr>
              <a:t>Ansys Maxwell </a:t>
            </a:r>
            <a:endParaRPr lang="en-US" i="1"/>
          </a:p>
          <a:p>
            <a:r>
              <a:rPr lang="en-US" i="1"/>
              <a:t>Low-frequency designs</a:t>
            </a:r>
          </a:p>
        </p:txBody>
      </p:sp>
      <p:sp>
        <p:nvSpPr>
          <p:cNvPr id="25" name="TextBox 24">
            <a:extLst>
              <a:ext uri="{FF2B5EF4-FFF2-40B4-BE49-F238E27FC236}">
                <a16:creationId xmlns:a16="http://schemas.microsoft.com/office/drawing/2014/main" id="{BB1C8FCA-972A-C515-8877-AFA0423041A5}"/>
              </a:ext>
            </a:extLst>
          </p:cNvPr>
          <p:cNvSpPr txBox="1"/>
          <p:nvPr/>
        </p:nvSpPr>
        <p:spPr>
          <a:xfrm>
            <a:off x="5752830" y="5265018"/>
            <a:ext cx="1667444" cy="646331"/>
          </a:xfrm>
          <a:prstGeom prst="rect">
            <a:avLst/>
          </a:prstGeom>
          <a:noFill/>
        </p:spPr>
        <p:txBody>
          <a:bodyPr wrap="none" rtlCol="0">
            <a:spAutoFit/>
          </a:bodyPr>
          <a:lstStyle/>
          <a:p>
            <a:pPr algn="ctr"/>
            <a:r>
              <a:rPr lang="en-US" sz="1800" b="1">
                <a:solidFill>
                  <a:srgbClr val="FFB71B"/>
                </a:solidFill>
              </a:rPr>
              <a:t>Circuit Design</a:t>
            </a:r>
          </a:p>
          <a:p>
            <a:r>
              <a:rPr lang="en-US" i="1"/>
              <a:t>Circuits analysis</a:t>
            </a:r>
          </a:p>
        </p:txBody>
      </p:sp>
      <p:sp>
        <p:nvSpPr>
          <p:cNvPr id="26" name="TextBox 25">
            <a:extLst>
              <a:ext uri="{FF2B5EF4-FFF2-40B4-BE49-F238E27FC236}">
                <a16:creationId xmlns:a16="http://schemas.microsoft.com/office/drawing/2014/main" id="{2860717D-B2D1-3C29-762D-341F81198124}"/>
              </a:ext>
            </a:extLst>
          </p:cNvPr>
          <p:cNvSpPr txBox="1"/>
          <p:nvPr/>
        </p:nvSpPr>
        <p:spPr>
          <a:xfrm>
            <a:off x="7639349" y="5008102"/>
            <a:ext cx="1755609" cy="646331"/>
          </a:xfrm>
          <a:prstGeom prst="rect">
            <a:avLst/>
          </a:prstGeom>
          <a:noFill/>
        </p:spPr>
        <p:txBody>
          <a:bodyPr wrap="none" rtlCol="0">
            <a:spAutoFit/>
          </a:bodyPr>
          <a:lstStyle/>
          <a:p>
            <a:pPr algn="ctr"/>
            <a:r>
              <a:rPr lang="en-US" sz="1800" b="1">
                <a:solidFill>
                  <a:srgbClr val="FFB71B"/>
                </a:solidFill>
              </a:rPr>
              <a:t>Icepak</a:t>
            </a:r>
          </a:p>
          <a:p>
            <a:r>
              <a:rPr lang="en-US" i="1"/>
              <a:t>Thermal analysis</a:t>
            </a:r>
          </a:p>
        </p:txBody>
      </p:sp>
    </p:spTree>
    <p:extLst>
      <p:ext uri="{BB962C8B-B14F-4D97-AF65-F5344CB8AC3E}">
        <p14:creationId xmlns:p14="http://schemas.microsoft.com/office/powerpoint/2010/main" val="17425915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611BD1FB-C304-5ADC-C58A-883C6BEB2FE6}"/>
              </a:ext>
            </a:extLst>
          </p:cNvPr>
          <p:cNvPicPr>
            <a:picLocks noChangeAspect="1"/>
          </p:cNvPicPr>
          <p:nvPr/>
        </p:nvPicPr>
        <p:blipFill>
          <a:blip r:embed="rId2"/>
          <a:stretch>
            <a:fillRect/>
          </a:stretch>
        </p:blipFill>
        <p:spPr>
          <a:xfrm>
            <a:off x="848475" y="838192"/>
            <a:ext cx="10184220" cy="5456022"/>
          </a:xfrm>
          <a:prstGeom prst="rect">
            <a:avLst/>
          </a:prstGeom>
        </p:spPr>
      </p:pic>
      <p:sp>
        <p:nvSpPr>
          <p:cNvPr id="2" name="Title 1">
            <a:extLst>
              <a:ext uri="{FF2B5EF4-FFF2-40B4-BE49-F238E27FC236}">
                <a16:creationId xmlns:a16="http://schemas.microsoft.com/office/drawing/2014/main" id="{1E3BC7D7-4430-9393-7BC1-858B35E0AA58}"/>
              </a:ext>
            </a:extLst>
          </p:cNvPr>
          <p:cNvSpPr>
            <a:spLocks noGrp="1"/>
          </p:cNvSpPr>
          <p:nvPr>
            <p:ph type="title"/>
          </p:nvPr>
        </p:nvSpPr>
        <p:spPr/>
        <p:txBody>
          <a:bodyPr/>
          <a:lstStyle/>
          <a:p>
            <a:r>
              <a:rPr lang="en-US"/>
              <a:t>Ansys HFSS - Interface</a:t>
            </a:r>
          </a:p>
        </p:txBody>
      </p:sp>
      <p:sp>
        <p:nvSpPr>
          <p:cNvPr id="26" name="TextBox 25">
            <a:extLst>
              <a:ext uri="{FF2B5EF4-FFF2-40B4-BE49-F238E27FC236}">
                <a16:creationId xmlns:a16="http://schemas.microsoft.com/office/drawing/2014/main" id="{2860717D-B2D1-3C29-762D-341F81198124}"/>
              </a:ext>
            </a:extLst>
          </p:cNvPr>
          <p:cNvSpPr txBox="1"/>
          <p:nvPr/>
        </p:nvSpPr>
        <p:spPr>
          <a:xfrm>
            <a:off x="4191000" y="1749985"/>
            <a:ext cx="1616853" cy="369332"/>
          </a:xfrm>
          <a:prstGeom prst="rect">
            <a:avLst/>
          </a:prstGeom>
          <a:solidFill>
            <a:schemeClr val="bg1"/>
          </a:solidFill>
          <a:ln>
            <a:solidFill>
              <a:schemeClr val="tx1"/>
            </a:solidFill>
          </a:ln>
        </p:spPr>
        <p:txBody>
          <a:bodyPr wrap="none" rtlCol="0">
            <a:spAutoFit/>
          </a:bodyPr>
          <a:lstStyle/>
          <a:p>
            <a:r>
              <a:rPr lang="en-US"/>
              <a:t>Design window</a:t>
            </a:r>
          </a:p>
        </p:txBody>
      </p:sp>
      <p:sp>
        <p:nvSpPr>
          <p:cNvPr id="15" name="Rectangle 14">
            <a:extLst>
              <a:ext uri="{FF2B5EF4-FFF2-40B4-BE49-F238E27FC236}">
                <a16:creationId xmlns:a16="http://schemas.microsoft.com/office/drawing/2014/main" id="{3F836028-F56C-6E69-DF61-46A4F7611DB8}"/>
              </a:ext>
            </a:extLst>
          </p:cNvPr>
          <p:cNvSpPr/>
          <p:nvPr/>
        </p:nvSpPr>
        <p:spPr>
          <a:xfrm>
            <a:off x="848475" y="1585922"/>
            <a:ext cx="1894725" cy="2203996"/>
          </a:xfrm>
          <a:prstGeom prst="rect">
            <a:avLst/>
          </a:prstGeom>
          <a:noFill/>
          <a:ln w="28575">
            <a:solidFill>
              <a:srgbClr val="FFB7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88C5B121-5669-8AE0-B4C0-BD768563A672}"/>
              </a:ext>
            </a:extLst>
          </p:cNvPr>
          <p:cNvSpPr/>
          <p:nvPr/>
        </p:nvSpPr>
        <p:spPr>
          <a:xfrm>
            <a:off x="848474" y="1066808"/>
            <a:ext cx="10184220" cy="519116"/>
          </a:xfrm>
          <a:prstGeom prst="rect">
            <a:avLst/>
          </a:prstGeom>
          <a:noFill/>
          <a:ln w="28575">
            <a:solidFill>
              <a:srgbClr val="FFB7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C8E18FB7-DC79-3077-4A96-77A1B6E0DC06}"/>
              </a:ext>
            </a:extLst>
          </p:cNvPr>
          <p:cNvSpPr txBox="1"/>
          <p:nvPr/>
        </p:nvSpPr>
        <p:spPr>
          <a:xfrm>
            <a:off x="5832750" y="1134561"/>
            <a:ext cx="1229439" cy="369332"/>
          </a:xfrm>
          <a:prstGeom prst="rect">
            <a:avLst/>
          </a:prstGeom>
          <a:solidFill>
            <a:schemeClr val="bg1"/>
          </a:solidFill>
          <a:ln>
            <a:solidFill>
              <a:schemeClr val="tx1"/>
            </a:solidFill>
          </a:ln>
        </p:spPr>
        <p:txBody>
          <a:bodyPr wrap="none" rtlCol="0">
            <a:spAutoFit/>
          </a:bodyPr>
          <a:lstStyle/>
          <a:p>
            <a:r>
              <a:rPr lang="en-US"/>
              <a:t>Ribbon Tab</a:t>
            </a:r>
          </a:p>
        </p:txBody>
      </p:sp>
      <p:sp>
        <p:nvSpPr>
          <p:cNvPr id="28" name="Rectangle 27">
            <a:extLst>
              <a:ext uri="{FF2B5EF4-FFF2-40B4-BE49-F238E27FC236}">
                <a16:creationId xmlns:a16="http://schemas.microsoft.com/office/drawing/2014/main" id="{32617674-B4CF-A96B-1202-CE0C34D59BC9}"/>
              </a:ext>
            </a:extLst>
          </p:cNvPr>
          <p:cNvSpPr/>
          <p:nvPr/>
        </p:nvSpPr>
        <p:spPr>
          <a:xfrm>
            <a:off x="2743200" y="1585923"/>
            <a:ext cx="8153400" cy="3838715"/>
          </a:xfrm>
          <a:prstGeom prst="rect">
            <a:avLst/>
          </a:prstGeom>
          <a:noFill/>
          <a:ln w="28575">
            <a:solidFill>
              <a:srgbClr val="FFB7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ED495761-E68C-3373-58CC-CD95A5F5CF7D}"/>
              </a:ext>
            </a:extLst>
          </p:cNvPr>
          <p:cNvSpPr txBox="1"/>
          <p:nvPr/>
        </p:nvSpPr>
        <p:spPr>
          <a:xfrm>
            <a:off x="618313" y="3196871"/>
            <a:ext cx="2542556" cy="369332"/>
          </a:xfrm>
          <a:prstGeom prst="rect">
            <a:avLst/>
          </a:prstGeom>
          <a:solidFill>
            <a:schemeClr val="bg1"/>
          </a:solidFill>
          <a:ln>
            <a:solidFill>
              <a:schemeClr val="tx1"/>
            </a:solidFill>
          </a:ln>
        </p:spPr>
        <p:txBody>
          <a:bodyPr wrap="square" rtlCol="0">
            <a:spAutoFit/>
          </a:bodyPr>
          <a:lstStyle/>
          <a:p>
            <a:r>
              <a:rPr lang="en-US" i="1"/>
              <a:t>Project Manager </a:t>
            </a:r>
            <a:r>
              <a:rPr lang="en-US"/>
              <a:t>window</a:t>
            </a:r>
          </a:p>
        </p:txBody>
      </p:sp>
      <p:sp>
        <p:nvSpPr>
          <p:cNvPr id="30" name="Rectangle 29">
            <a:extLst>
              <a:ext uri="{FF2B5EF4-FFF2-40B4-BE49-F238E27FC236}">
                <a16:creationId xmlns:a16="http://schemas.microsoft.com/office/drawing/2014/main" id="{04AC5C38-1B45-577C-EFC2-B562F774DA10}"/>
              </a:ext>
            </a:extLst>
          </p:cNvPr>
          <p:cNvSpPr/>
          <p:nvPr/>
        </p:nvSpPr>
        <p:spPr>
          <a:xfrm>
            <a:off x="848475" y="3789918"/>
            <a:ext cx="1894725" cy="2391796"/>
          </a:xfrm>
          <a:prstGeom prst="rect">
            <a:avLst/>
          </a:prstGeom>
          <a:noFill/>
          <a:ln w="28575">
            <a:solidFill>
              <a:srgbClr val="FFB7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61ED70EA-543C-66BE-632A-71E786E321E2}"/>
              </a:ext>
            </a:extLst>
          </p:cNvPr>
          <p:cNvSpPr txBox="1"/>
          <p:nvPr/>
        </p:nvSpPr>
        <p:spPr>
          <a:xfrm>
            <a:off x="787526" y="4714035"/>
            <a:ext cx="2016621" cy="369332"/>
          </a:xfrm>
          <a:prstGeom prst="rect">
            <a:avLst/>
          </a:prstGeom>
          <a:solidFill>
            <a:schemeClr val="bg1"/>
          </a:solidFill>
          <a:ln>
            <a:solidFill>
              <a:schemeClr val="tx1"/>
            </a:solidFill>
          </a:ln>
        </p:spPr>
        <p:txBody>
          <a:bodyPr wrap="square" rtlCol="0">
            <a:spAutoFit/>
          </a:bodyPr>
          <a:lstStyle/>
          <a:p>
            <a:r>
              <a:rPr lang="en-US" i="1"/>
              <a:t>Properties</a:t>
            </a:r>
            <a:r>
              <a:rPr lang="en-US"/>
              <a:t> window</a:t>
            </a:r>
          </a:p>
        </p:txBody>
      </p:sp>
      <p:sp>
        <p:nvSpPr>
          <p:cNvPr id="31" name="Rectangle 30">
            <a:extLst>
              <a:ext uri="{FF2B5EF4-FFF2-40B4-BE49-F238E27FC236}">
                <a16:creationId xmlns:a16="http://schemas.microsoft.com/office/drawing/2014/main" id="{71674908-6653-96D4-D2E9-49AFBA04D931}"/>
              </a:ext>
            </a:extLst>
          </p:cNvPr>
          <p:cNvSpPr/>
          <p:nvPr/>
        </p:nvSpPr>
        <p:spPr>
          <a:xfrm>
            <a:off x="2743200" y="5441404"/>
            <a:ext cx="4238298" cy="740310"/>
          </a:xfrm>
          <a:prstGeom prst="rect">
            <a:avLst/>
          </a:prstGeom>
          <a:noFill/>
          <a:ln w="28575">
            <a:solidFill>
              <a:srgbClr val="FFB7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9FDA054C-9744-C8BC-B6AA-8096AFB464EF}"/>
              </a:ext>
            </a:extLst>
          </p:cNvPr>
          <p:cNvSpPr/>
          <p:nvPr/>
        </p:nvSpPr>
        <p:spPr>
          <a:xfrm>
            <a:off x="6981498" y="5443850"/>
            <a:ext cx="3915101" cy="740310"/>
          </a:xfrm>
          <a:prstGeom prst="rect">
            <a:avLst/>
          </a:prstGeom>
          <a:noFill/>
          <a:ln w="28575">
            <a:solidFill>
              <a:srgbClr val="FFB7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a:extLst>
              <a:ext uri="{FF2B5EF4-FFF2-40B4-BE49-F238E27FC236}">
                <a16:creationId xmlns:a16="http://schemas.microsoft.com/office/drawing/2014/main" id="{5D6A169E-0BA3-1371-D2BE-9DD5BEC511FD}"/>
              </a:ext>
            </a:extLst>
          </p:cNvPr>
          <p:cNvSpPr txBox="1"/>
          <p:nvPr/>
        </p:nvSpPr>
        <p:spPr>
          <a:xfrm>
            <a:off x="3680697" y="5721503"/>
            <a:ext cx="2910806" cy="369332"/>
          </a:xfrm>
          <a:prstGeom prst="rect">
            <a:avLst/>
          </a:prstGeom>
          <a:solidFill>
            <a:schemeClr val="bg1"/>
          </a:solidFill>
          <a:ln>
            <a:solidFill>
              <a:schemeClr val="tx1"/>
            </a:solidFill>
          </a:ln>
        </p:spPr>
        <p:txBody>
          <a:bodyPr wrap="square" rtlCol="0">
            <a:spAutoFit/>
          </a:bodyPr>
          <a:lstStyle/>
          <a:p>
            <a:r>
              <a:rPr lang="en-US" i="1"/>
              <a:t>Message Manager </a:t>
            </a:r>
            <a:r>
              <a:rPr lang="en-US"/>
              <a:t>window</a:t>
            </a:r>
          </a:p>
        </p:txBody>
      </p:sp>
      <p:sp>
        <p:nvSpPr>
          <p:cNvPr id="34" name="TextBox 33">
            <a:extLst>
              <a:ext uri="{FF2B5EF4-FFF2-40B4-BE49-F238E27FC236}">
                <a16:creationId xmlns:a16="http://schemas.microsoft.com/office/drawing/2014/main" id="{9B9DBDC9-C86E-61BD-15E4-EB4D7D3E54BF}"/>
              </a:ext>
            </a:extLst>
          </p:cNvPr>
          <p:cNvSpPr txBox="1"/>
          <p:nvPr/>
        </p:nvSpPr>
        <p:spPr>
          <a:xfrm>
            <a:off x="7761489" y="5721503"/>
            <a:ext cx="2016621" cy="369332"/>
          </a:xfrm>
          <a:prstGeom prst="rect">
            <a:avLst/>
          </a:prstGeom>
          <a:solidFill>
            <a:schemeClr val="bg1"/>
          </a:solidFill>
          <a:ln>
            <a:solidFill>
              <a:schemeClr val="tx1"/>
            </a:solidFill>
          </a:ln>
        </p:spPr>
        <p:txBody>
          <a:bodyPr wrap="square" rtlCol="0">
            <a:spAutoFit/>
          </a:bodyPr>
          <a:lstStyle/>
          <a:p>
            <a:r>
              <a:rPr lang="en-US" i="1"/>
              <a:t>Progress</a:t>
            </a:r>
            <a:r>
              <a:rPr lang="en-US"/>
              <a:t> window</a:t>
            </a:r>
          </a:p>
        </p:txBody>
      </p:sp>
    </p:spTree>
    <p:extLst>
      <p:ext uri="{BB962C8B-B14F-4D97-AF65-F5344CB8AC3E}">
        <p14:creationId xmlns:p14="http://schemas.microsoft.com/office/powerpoint/2010/main" val="2892198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15" grpId="0" animBg="1"/>
      <p:bldP spid="17" grpId="0" animBg="1"/>
      <p:bldP spid="21" grpId="0" animBg="1"/>
      <p:bldP spid="28" grpId="0" animBg="1"/>
      <p:bldP spid="27" grpId="0" animBg="1"/>
      <p:bldP spid="30" grpId="0" animBg="1"/>
      <p:bldP spid="29" grpId="0" animBg="1"/>
      <p:bldP spid="31" grpId="0" animBg="1"/>
      <p:bldP spid="32" grpId="0" animBg="1"/>
      <p:bldP spid="33" grpId="0" animBg="1"/>
      <p:bldP spid="3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502422-E5BB-832D-2DE0-0D844DC076A5}"/>
              </a:ext>
            </a:extLst>
          </p:cNvPr>
          <p:cNvSpPr>
            <a:spLocks noGrp="1"/>
          </p:cNvSpPr>
          <p:nvPr>
            <p:ph type="title"/>
          </p:nvPr>
        </p:nvSpPr>
        <p:spPr/>
        <p:txBody>
          <a:bodyPr/>
          <a:lstStyle/>
          <a:p>
            <a:r>
              <a:rPr lang="en-US"/>
              <a:t>Ansys HFSS – General Workflow</a:t>
            </a:r>
          </a:p>
        </p:txBody>
      </p:sp>
      <p:sp>
        <p:nvSpPr>
          <p:cNvPr id="7" name="Content Placeholder 2">
            <a:extLst>
              <a:ext uri="{FF2B5EF4-FFF2-40B4-BE49-F238E27FC236}">
                <a16:creationId xmlns:a16="http://schemas.microsoft.com/office/drawing/2014/main" id="{B0ED47D7-38A9-CC87-1ACA-3D8ED2D05408}"/>
              </a:ext>
            </a:extLst>
          </p:cNvPr>
          <p:cNvSpPr txBox="1">
            <a:spLocks/>
          </p:cNvSpPr>
          <p:nvPr/>
        </p:nvSpPr>
        <p:spPr>
          <a:xfrm>
            <a:off x="6086178" y="3160759"/>
            <a:ext cx="2540120" cy="2414866"/>
          </a:xfrm>
          <a:prstGeom prst="rect">
            <a:avLst/>
          </a:prstGeom>
        </p:spPr>
        <p:txBody>
          <a:bodyPr vert="horz" lIns="45720" tIns="0" rIns="0" bIns="0" rtlCol="0">
            <a:noAutofit/>
          </a:bodyPr>
          <a:lstStyle>
            <a:lvl1pPr marL="171450" indent="-171450" algn="l" defTabSz="9144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1pPr>
            <a:lvl2pPr marL="400050" indent="-171450" algn="l" defTabSz="914400" rtl="0" eaLnBrk="1" latinLnBrk="0" hangingPunct="1">
              <a:lnSpc>
                <a:spcPct val="100000"/>
              </a:lnSpc>
              <a:spcBef>
                <a:spcPts val="900"/>
              </a:spcBef>
              <a:buClr>
                <a:schemeClr val="tx2"/>
              </a:buClr>
              <a:buFont typeface="System Font Regular"/>
              <a:buChar char="-"/>
              <a:defRPr sz="2400" kern="1200">
                <a:solidFill>
                  <a:srgbClr val="333333"/>
                </a:solidFill>
                <a:latin typeface="+mn-lt"/>
                <a:ea typeface="+mn-ea"/>
                <a:cs typeface="+mn-cs"/>
              </a:defRPr>
            </a:lvl2pPr>
            <a:lvl3pPr marL="628650" indent="-171450" algn="l" defTabSz="914400" rtl="0" eaLnBrk="1" latinLnBrk="0" hangingPunct="1">
              <a:lnSpc>
                <a:spcPct val="100000"/>
              </a:lnSpc>
              <a:spcBef>
                <a:spcPts val="300"/>
              </a:spcBef>
              <a:buClr>
                <a:schemeClr val="tx2"/>
              </a:buClr>
              <a:buFont typeface="Arial" panose="020B0604020202020204" pitchFamily="34" charset="0"/>
              <a:buChar char="•"/>
              <a:defRPr sz="2000" kern="1200">
                <a:solidFill>
                  <a:srgbClr val="4F4F4F"/>
                </a:solidFill>
                <a:latin typeface="+mn-lt"/>
                <a:ea typeface="+mn-ea"/>
                <a:cs typeface="+mn-cs"/>
              </a:defRPr>
            </a:lvl3pPr>
            <a:lvl4pPr marL="857250" indent="-171450" algn="l" defTabSz="914400" rtl="0" eaLnBrk="1" latinLnBrk="0" hangingPunct="1">
              <a:lnSpc>
                <a:spcPct val="100000"/>
              </a:lnSpc>
              <a:spcBef>
                <a:spcPts val="300"/>
              </a:spcBef>
              <a:buClr>
                <a:schemeClr val="bg2"/>
              </a:buClr>
              <a:buFont typeface="Arial" panose="020B0604020202020204" pitchFamily="34" charset="0"/>
              <a:buChar char="•"/>
              <a:defRPr sz="1600" kern="1200">
                <a:solidFill>
                  <a:srgbClr val="4F4F4F"/>
                </a:solidFill>
                <a:latin typeface="+mn-lt"/>
                <a:ea typeface="+mn-ea"/>
                <a:cs typeface="+mn-cs"/>
              </a:defRPr>
            </a:lvl4pPr>
            <a:lvl5pPr marL="1085850" indent="-171450" algn="l" defTabSz="914400" rtl="0" eaLnBrk="1" latinLnBrk="0" hangingPunct="1">
              <a:lnSpc>
                <a:spcPct val="100000"/>
              </a:lnSpc>
              <a:spcBef>
                <a:spcPts val="300"/>
              </a:spcBef>
              <a:buClr>
                <a:schemeClr val="bg2"/>
              </a:buClr>
              <a:buFont typeface="Arial" panose="020B0604020202020204" pitchFamily="34" charset="0"/>
              <a:buChar char="•"/>
              <a:defRPr sz="1600" kern="1200">
                <a:solidFill>
                  <a:srgbClr val="4F4F4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ü"/>
            </a:pPr>
            <a:r>
              <a:rPr lang="en-US" sz="1600"/>
              <a:t>Geometry and materials</a:t>
            </a:r>
          </a:p>
          <a:p>
            <a:pPr>
              <a:buFont typeface="Wingdings" panose="05000000000000000000" pitchFamily="2" charset="2"/>
              <a:buChar char="ü"/>
            </a:pPr>
            <a:r>
              <a:rPr lang="en-US" sz="1600"/>
              <a:t>Boundary Conditions</a:t>
            </a:r>
          </a:p>
          <a:p>
            <a:pPr>
              <a:buFont typeface="Wingdings" panose="05000000000000000000" pitchFamily="2" charset="2"/>
              <a:buChar char="ü"/>
            </a:pPr>
            <a:r>
              <a:rPr lang="en-US" sz="1600"/>
              <a:t>Excitations </a:t>
            </a:r>
          </a:p>
          <a:p>
            <a:pPr>
              <a:buFont typeface="Wingdings" panose="05000000000000000000" pitchFamily="2" charset="2"/>
              <a:buChar char="ü"/>
            </a:pPr>
            <a:r>
              <a:rPr lang="en-US" sz="1600"/>
              <a:t>Solution setup and Analysis</a:t>
            </a:r>
          </a:p>
          <a:p>
            <a:pPr>
              <a:buFont typeface="Wingdings" panose="05000000000000000000" pitchFamily="2" charset="2"/>
              <a:buChar char="ü"/>
            </a:pPr>
            <a:r>
              <a:rPr lang="en-US" sz="1600"/>
              <a:t>Post-processing</a:t>
            </a:r>
          </a:p>
          <a:p>
            <a:pPr>
              <a:buFont typeface="Wingdings" panose="05000000000000000000" pitchFamily="2" charset="2"/>
              <a:buChar char="ü"/>
            </a:pPr>
            <a:r>
              <a:rPr lang="en-US" sz="1600"/>
              <a:t>Validation</a:t>
            </a:r>
          </a:p>
        </p:txBody>
      </p:sp>
      <p:pic>
        <p:nvPicPr>
          <p:cNvPr id="4" name="Picture 3">
            <a:extLst>
              <a:ext uri="{FF2B5EF4-FFF2-40B4-BE49-F238E27FC236}">
                <a16:creationId xmlns:a16="http://schemas.microsoft.com/office/drawing/2014/main" id="{15A87A3F-702C-7E33-767F-9DBDF6516A65}"/>
              </a:ext>
            </a:extLst>
          </p:cNvPr>
          <p:cNvPicPr>
            <a:picLocks noChangeAspect="1"/>
          </p:cNvPicPr>
          <p:nvPr/>
        </p:nvPicPr>
        <p:blipFill rotWithShape="1">
          <a:blip r:embed="rId3"/>
          <a:srcRect r="1334" b="1592"/>
          <a:stretch/>
        </p:blipFill>
        <p:spPr>
          <a:xfrm>
            <a:off x="542958" y="1461813"/>
            <a:ext cx="4105242" cy="4710388"/>
          </a:xfrm>
          <a:prstGeom prst="rect">
            <a:avLst/>
          </a:prstGeom>
          <a:ln>
            <a:solidFill>
              <a:srgbClr val="1A1A1A"/>
            </a:solidFill>
          </a:ln>
        </p:spPr>
      </p:pic>
      <p:sp>
        <p:nvSpPr>
          <p:cNvPr id="9" name="Right Brace 8">
            <a:extLst>
              <a:ext uri="{FF2B5EF4-FFF2-40B4-BE49-F238E27FC236}">
                <a16:creationId xmlns:a16="http://schemas.microsoft.com/office/drawing/2014/main" id="{974099A7-5EB8-DF4C-0AC1-037FA7749E0B}"/>
              </a:ext>
            </a:extLst>
          </p:cNvPr>
          <p:cNvSpPr/>
          <p:nvPr/>
        </p:nvSpPr>
        <p:spPr>
          <a:xfrm>
            <a:off x="1687033" y="1692345"/>
            <a:ext cx="45719" cy="228600"/>
          </a:xfrm>
          <a:prstGeom prst="rightBrace">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2" name="Straight Arrow Connector 11">
            <a:extLst>
              <a:ext uri="{FF2B5EF4-FFF2-40B4-BE49-F238E27FC236}">
                <a16:creationId xmlns:a16="http://schemas.microsoft.com/office/drawing/2014/main" id="{5F6168D7-1020-6716-CC38-439A3C981A05}"/>
              </a:ext>
            </a:extLst>
          </p:cNvPr>
          <p:cNvCxnSpPr>
            <a:cxnSpLocks/>
            <a:stCxn id="9" idx="1"/>
          </p:cNvCxnSpPr>
          <p:nvPr/>
        </p:nvCxnSpPr>
        <p:spPr>
          <a:xfrm>
            <a:off x="1732752" y="1806645"/>
            <a:ext cx="4139523" cy="23772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04E5E129-E798-221E-B0BC-F53486732810}"/>
              </a:ext>
            </a:extLst>
          </p:cNvPr>
          <p:cNvCxnSpPr>
            <a:cxnSpLocks/>
            <a:stCxn id="18" idx="1"/>
          </p:cNvCxnSpPr>
          <p:nvPr/>
        </p:nvCxnSpPr>
        <p:spPr>
          <a:xfrm>
            <a:off x="3335758" y="2068517"/>
            <a:ext cx="2536517" cy="35034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6" name="Content Placeholder 2">
            <a:extLst>
              <a:ext uri="{FF2B5EF4-FFF2-40B4-BE49-F238E27FC236}">
                <a16:creationId xmlns:a16="http://schemas.microsoft.com/office/drawing/2014/main" id="{A78E3ADE-DA70-5A97-F8F8-BF0FC1C66242}"/>
              </a:ext>
            </a:extLst>
          </p:cNvPr>
          <p:cNvSpPr txBox="1">
            <a:spLocks/>
          </p:cNvSpPr>
          <p:nvPr/>
        </p:nvSpPr>
        <p:spPr>
          <a:xfrm>
            <a:off x="5872277" y="1945088"/>
            <a:ext cx="3799639" cy="511913"/>
          </a:xfrm>
          <a:prstGeom prst="rect">
            <a:avLst/>
          </a:prstGeom>
        </p:spPr>
        <p:txBody>
          <a:bodyPr vert="horz" lIns="45720" tIns="0" rIns="0" bIns="0" rtlCol="0">
            <a:noAutofit/>
          </a:bodyPr>
          <a:lstStyle>
            <a:lvl1pPr marL="171450" indent="-171450" algn="l" defTabSz="9144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1pPr>
            <a:lvl2pPr marL="400050" indent="-171450" algn="l" defTabSz="914400" rtl="0" eaLnBrk="1" latinLnBrk="0" hangingPunct="1">
              <a:lnSpc>
                <a:spcPct val="100000"/>
              </a:lnSpc>
              <a:spcBef>
                <a:spcPts val="900"/>
              </a:spcBef>
              <a:buClr>
                <a:schemeClr val="tx2"/>
              </a:buClr>
              <a:buFont typeface="System Font Regular"/>
              <a:buChar char="-"/>
              <a:defRPr sz="2400" kern="1200">
                <a:solidFill>
                  <a:srgbClr val="333333"/>
                </a:solidFill>
                <a:latin typeface="+mn-lt"/>
                <a:ea typeface="+mn-ea"/>
                <a:cs typeface="+mn-cs"/>
              </a:defRPr>
            </a:lvl2pPr>
            <a:lvl3pPr marL="628650" indent="-171450" algn="l" defTabSz="914400" rtl="0" eaLnBrk="1" latinLnBrk="0" hangingPunct="1">
              <a:lnSpc>
                <a:spcPct val="100000"/>
              </a:lnSpc>
              <a:spcBef>
                <a:spcPts val="300"/>
              </a:spcBef>
              <a:buClr>
                <a:schemeClr val="tx2"/>
              </a:buClr>
              <a:buFont typeface="Arial" panose="020B0604020202020204" pitchFamily="34" charset="0"/>
              <a:buChar char="•"/>
              <a:defRPr sz="2000" kern="1200">
                <a:solidFill>
                  <a:srgbClr val="4F4F4F"/>
                </a:solidFill>
                <a:latin typeface="+mn-lt"/>
                <a:ea typeface="+mn-ea"/>
                <a:cs typeface="+mn-cs"/>
              </a:defRPr>
            </a:lvl3pPr>
            <a:lvl4pPr marL="857250" indent="-171450" algn="l" defTabSz="914400" rtl="0" eaLnBrk="1" latinLnBrk="0" hangingPunct="1">
              <a:lnSpc>
                <a:spcPct val="100000"/>
              </a:lnSpc>
              <a:spcBef>
                <a:spcPts val="300"/>
              </a:spcBef>
              <a:buClr>
                <a:schemeClr val="bg2"/>
              </a:buClr>
              <a:buFont typeface="Arial" panose="020B0604020202020204" pitchFamily="34" charset="0"/>
              <a:buChar char="•"/>
              <a:defRPr sz="1600" kern="1200">
                <a:solidFill>
                  <a:srgbClr val="4F4F4F"/>
                </a:solidFill>
                <a:latin typeface="+mn-lt"/>
                <a:ea typeface="+mn-ea"/>
                <a:cs typeface="+mn-cs"/>
              </a:defRPr>
            </a:lvl4pPr>
            <a:lvl5pPr marL="1085850" indent="-171450" algn="l" defTabSz="914400" rtl="0" eaLnBrk="1" latinLnBrk="0" hangingPunct="1">
              <a:lnSpc>
                <a:spcPct val="100000"/>
              </a:lnSpc>
              <a:spcBef>
                <a:spcPts val="300"/>
              </a:spcBef>
              <a:buClr>
                <a:schemeClr val="bg2"/>
              </a:buClr>
              <a:buFont typeface="Arial" panose="020B0604020202020204" pitchFamily="34" charset="0"/>
              <a:buChar char="•"/>
              <a:defRPr sz="1600" kern="1200">
                <a:solidFill>
                  <a:srgbClr val="4F4F4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600" b="1"/>
              <a:t>Project Name</a:t>
            </a:r>
          </a:p>
        </p:txBody>
      </p:sp>
      <p:sp>
        <p:nvSpPr>
          <p:cNvPr id="18" name="Right Brace 17">
            <a:extLst>
              <a:ext uri="{FF2B5EF4-FFF2-40B4-BE49-F238E27FC236}">
                <a16:creationId xmlns:a16="http://schemas.microsoft.com/office/drawing/2014/main" id="{48DA16FD-8D38-3C69-5389-BB9044F75D6D}"/>
              </a:ext>
            </a:extLst>
          </p:cNvPr>
          <p:cNvSpPr/>
          <p:nvPr/>
        </p:nvSpPr>
        <p:spPr>
          <a:xfrm>
            <a:off x="3290039" y="1954217"/>
            <a:ext cx="45719" cy="228600"/>
          </a:xfrm>
          <a:prstGeom prst="rightBrace">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 name="Right Brace 20">
            <a:extLst>
              <a:ext uri="{FF2B5EF4-FFF2-40B4-BE49-F238E27FC236}">
                <a16:creationId xmlns:a16="http://schemas.microsoft.com/office/drawing/2014/main" id="{5FB3BF03-0F08-BD4C-E83E-8063D4592AF8}"/>
              </a:ext>
            </a:extLst>
          </p:cNvPr>
          <p:cNvSpPr/>
          <p:nvPr/>
        </p:nvSpPr>
        <p:spPr>
          <a:xfrm>
            <a:off x="2133600" y="2743199"/>
            <a:ext cx="45719" cy="228600"/>
          </a:xfrm>
          <a:prstGeom prst="rightBrace">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3" name="Straight Arrow Connector 22">
            <a:extLst>
              <a:ext uri="{FF2B5EF4-FFF2-40B4-BE49-F238E27FC236}">
                <a16:creationId xmlns:a16="http://schemas.microsoft.com/office/drawing/2014/main" id="{8F02C197-2AE0-89B1-0EFB-F5320D449F59}"/>
              </a:ext>
            </a:extLst>
          </p:cNvPr>
          <p:cNvCxnSpPr>
            <a:cxnSpLocks/>
            <a:stCxn id="21" idx="1"/>
          </p:cNvCxnSpPr>
          <p:nvPr/>
        </p:nvCxnSpPr>
        <p:spPr>
          <a:xfrm>
            <a:off x="2179319" y="2857499"/>
            <a:ext cx="3810000" cy="79554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4" name="Right Brace 23">
            <a:extLst>
              <a:ext uri="{FF2B5EF4-FFF2-40B4-BE49-F238E27FC236}">
                <a16:creationId xmlns:a16="http://schemas.microsoft.com/office/drawing/2014/main" id="{A50819C2-B2E1-2A41-E0E1-D2AD0513FF34}"/>
              </a:ext>
            </a:extLst>
          </p:cNvPr>
          <p:cNvSpPr/>
          <p:nvPr/>
        </p:nvSpPr>
        <p:spPr>
          <a:xfrm>
            <a:off x="2133599" y="2985812"/>
            <a:ext cx="45719" cy="228600"/>
          </a:xfrm>
          <a:prstGeom prst="rightBrace">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5" name="Straight Arrow Connector 24">
            <a:extLst>
              <a:ext uri="{FF2B5EF4-FFF2-40B4-BE49-F238E27FC236}">
                <a16:creationId xmlns:a16="http://schemas.microsoft.com/office/drawing/2014/main" id="{788E8EB7-3166-975C-C73D-D51DA73C026E}"/>
              </a:ext>
            </a:extLst>
          </p:cNvPr>
          <p:cNvCxnSpPr>
            <a:cxnSpLocks/>
            <a:stCxn id="24" idx="1"/>
          </p:cNvCxnSpPr>
          <p:nvPr/>
        </p:nvCxnSpPr>
        <p:spPr>
          <a:xfrm>
            <a:off x="2179318" y="3100112"/>
            <a:ext cx="3810000" cy="89462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8" name="Right Brace 27">
            <a:extLst>
              <a:ext uri="{FF2B5EF4-FFF2-40B4-BE49-F238E27FC236}">
                <a16:creationId xmlns:a16="http://schemas.microsoft.com/office/drawing/2014/main" id="{0B347040-41D9-38B4-C6E4-3428C53F67F6}"/>
              </a:ext>
            </a:extLst>
          </p:cNvPr>
          <p:cNvSpPr/>
          <p:nvPr/>
        </p:nvSpPr>
        <p:spPr>
          <a:xfrm>
            <a:off x="1981200" y="3352800"/>
            <a:ext cx="45719" cy="228600"/>
          </a:xfrm>
          <a:prstGeom prst="rightBrace">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9" name="Straight Arrow Connector 28">
            <a:extLst>
              <a:ext uri="{FF2B5EF4-FFF2-40B4-BE49-F238E27FC236}">
                <a16:creationId xmlns:a16="http://schemas.microsoft.com/office/drawing/2014/main" id="{95A816EC-5803-7474-4572-F8E8BE2D8CF6}"/>
              </a:ext>
            </a:extLst>
          </p:cNvPr>
          <p:cNvCxnSpPr>
            <a:cxnSpLocks/>
            <a:stCxn id="28" idx="1"/>
          </p:cNvCxnSpPr>
          <p:nvPr/>
        </p:nvCxnSpPr>
        <p:spPr>
          <a:xfrm>
            <a:off x="2026919" y="3467100"/>
            <a:ext cx="3962399" cy="100920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2" name="Right Brace 31">
            <a:extLst>
              <a:ext uri="{FF2B5EF4-FFF2-40B4-BE49-F238E27FC236}">
                <a16:creationId xmlns:a16="http://schemas.microsoft.com/office/drawing/2014/main" id="{F9118F68-10CD-5113-CC3D-4846D366A528}"/>
              </a:ext>
            </a:extLst>
          </p:cNvPr>
          <p:cNvSpPr/>
          <p:nvPr/>
        </p:nvSpPr>
        <p:spPr>
          <a:xfrm>
            <a:off x="2438400" y="3844074"/>
            <a:ext cx="45719" cy="535340"/>
          </a:xfrm>
          <a:prstGeom prst="rightBrace">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33" name="Straight Arrow Connector 32">
            <a:extLst>
              <a:ext uri="{FF2B5EF4-FFF2-40B4-BE49-F238E27FC236}">
                <a16:creationId xmlns:a16="http://schemas.microsoft.com/office/drawing/2014/main" id="{91DF357E-0C9B-510F-4623-FD2C2F2581C6}"/>
              </a:ext>
            </a:extLst>
          </p:cNvPr>
          <p:cNvCxnSpPr>
            <a:cxnSpLocks/>
            <a:stCxn id="32" idx="1"/>
          </p:cNvCxnSpPr>
          <p:nvPr/>
        </p:nvCxnSpPr>
        <p:spPr>
          <a:xfrm>
            <a:off x="2484119" y="4111744"/>
            <a:ext cx="3505199" cy="77213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7" name="Rectangle: Rounded Corners 46">
            <a:extLst>
              <a:ext uri="{FF2B5EF4-FFF2-40B4-BE49-F238E27FC236}">
                <a16:creationId xmlns:a16="http://schemas.microsoft.com/office/drawing/2014/main" id="{107CF542-00CE-DB9A-F4E3-0F5111B36793}"/>
              </a:ext>
            </a:extLst>
          </p:cNvPr>
          <p:cNvSpPr/>
          <p:nvPr/>
        </p:nvSpPr>
        <p:spPr>
          <a:xfrm>
            <a:off x="5989319" y="3061025"/>
            <a:ext cx="2636979" cy="2514600"/>
          </a:xfrm>
          <a:prstGeom prst="roundRect">
            <a:avLst>
              <a:gd name="adj" fmla="val 8600"/>
            </a:avLst>
          </a:prstGeom>
          <a:noFill/>
          <a:ln w="6350">
            <a:solidFill>
              <a:srgbClr val="FFB71B"/>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2">
            <a:extLst>
              <a:ext uri="{FF2B5EF4-FFF2-40B4-BE49-F238E27FC236}">
                <a16:creationId xmlns:a16="http://schemas.microsoft.com/office/drawing/2014/main" id="{B696412B-8C08-B032-317E-5350583FE583}"/>
              </a:ext>
            </a:extLst>
          </p:cNvPr>
          <p:cNvSpPr txBox="1">
            <a:spLocks/>
          </p:cNvSpPr>
          <p:nvPr/>
        </p:nvSpPr>
        <p:spPr>
          <a:xfrm>
            <a:off x="5872276" y="2286289"/>
            <a:ext cx="3799639" cy="511913"/>
          </a:xfrm>
          <a:prstGeom prst="rect">
            <a:avLst/>
          </a:prstGeom>
        </p:spPr>
        <p:txBody>
          <a:bodyPr vert="horz" lIns="45720" tIns="0" rIns="0" bIns="0" rtlCol="0">
            <a:noAutofit/>
          </a:bodyPr>
          <a:lstStyle>
            <a:lvl1pPr marL="171450" indent="-171450" algn="l" defTabSz="9144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1pPr>
            <a:lvl2pPr marL="400050" indent="-171450" algn="l" defTabSz="914400" rtl="0" eaLnBrk="1" latinLnBrk="0" hangingPunct="1">
              <a:lnSpc>
                <a:spcPct val="100000"/>
              </a:lnSpc>
              <a:spcBef>
                <a:spcPts val="900"/>
              </a:spcBef>
              <a:buClr>
                <a:schemeClr val="tx2"/>
              </a:buClr>
              <a:buFont typeface="System Font Regular"/>
              <a:buChar char="-"/>
              <a:defRPr sz="2400" kern="1200">
                <a:solidFill>
                  <a:srgbClr val="333333"/>
                </a:solidFill>
                <a:latin typeface="+mn-lt"/>
                <a:ea typeface="+mn-ea"/>
                <a:cs typeface="+mn-cs"/>
              </a:defRPr>
            </a:lvl2pPr>
            <a:lvl3pPr marL="628650" indent="-171450" algn="l" defTabSz="914400" rtl="0" eaLnBrk="1" latinLnBrk="0" hangingPunct="1">
              <a:lnSpc>
                <a:spcPct val="100000"/>
              </a:lnSpc>
              <a:spcBef>
                <a:spcPts val="300"/>
              </a:spcBef>
              <a:buClr>
                <a:schemeClr val="tx2"/>
              </a:buClr>
              <a:buFont typeface="Arial" panose="020B0604020202020204" pitchFamily="34" charset="0"/>
              <a:buChar char="•"/>
              <a:defRPr sz="2000" kern="1200">
                <a:solidFill>
                  <a:srgbClr val="4F4F4F"/>
                </a:solidFill>
                <a:latin typeface="+mn-lt"/>
                <a:ea typeface="+mn-ea"/>
                <a:cs typeface="+mn-cs"/>
              </a:defRPr>
            </a:lvl3pPr>
            <a:lvl4pPr marL="857250" indent="-171450" algn="l" defTabSz="914400" rtl="0" eaLnBrk="1" latinLnBrk="0" hangingPunct="1">
              <a:lnSpc>
                <a:spcPct val="100000"/>
              </a:lnSpc>
              <a:spcBef>
                <a:spcPts val="300"/>
              </a:spcBef>
              <a:buClr>
                <a:schemeClr val="bg2"/>
              </a:buClr>
              <a:buFont typeface="Arial" panose="020B0604020202020204" pitchFamily="34" charset="0"/>
              <a:buChar char="•"/>
              <a:defRPr sz="1600" kern="1200">
                <a:solidFill>
                  <a:srgbClr val="4F4F4F"/>
                </a:solidFill>
                <a:latin typeface="+mn-lt"/>
                <a:ea typeface="+mn-ea"/>
                <a:cs typeface="+mn-cs"/>
              </a:defRPr>
            </a:lvl4pPr>
            <a:lvl5pPr marL="1085850" indent="-171450" algn="l" defTabSz="914400" rtl="0" eaLnBrk="1" latinLnBrk="0" hangingPunct="1">
              <a:lnSpc>
                <a:spcPct val="100000"/>
              </a:lnSpc>
              <a:spcBef>
                <a:spcPts val="300"/>
              </a:spcBef>
              <a:buClr>
                <a:schemeClr val="bg2"/>
              </a:buClr>
              <a:buFont typeface="Arial" panose="020B0604020202020204" pitchFamily="34" charset="0"/>
              <a:buChar char="•"/>
              <a:defRPr sz="1600" kern="1200">
                <a:solidFill>
                  <a:srgbClr val="4F4F4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600" b="1"/>
              <a:t>Design Name</a:t>
            </a:r>
          </a:p>
        </p:txBody>
      </p:sp>
      <p:sp>
        <p:nvSpPr>
          <p:cNvPr id="10" name="Content Placeholder 2">
            <a:extLst>
              <a:ext uri="{FF2B5EF4-FFF2-40B4-BE49-F238E27FC236}">
                <a16:creationId xmlns:a16="http://schemas.microsoft.com/office/drawing/2014/main" id="{D7FB9FDC-D95B-3235-455B-48181DFC00DD}"/>
              </a:ext>
            </a:extLst>
          </p:cNvPr>
          <p:cNvSpPr txBox="1">
            <a:spLocks/>
          </p:cNvSpPr>
          <p:nvPr/>
        </p:nvSpPr>
        <p:spPr>
          <a:xfrm>
            <a:off x="5872275" y="2657043"/>
            <a:ext cx="3799639" cy="511913"/>
          </a:xfrm>
          <a:prstGeom prst="rect">
            <a:avLst/>
          </a:prstGeom>
        </p:spPr>
        <p:txBody>
          <a:bodyPr vert="horz" lIns="45720" tIns="0" rIns="0" bIns="0" rtlCol="0">
            <a:noAutofit/>
          </a:bodyPr>
          <a:lstStyle>
            <a:lvl1pPr marL="171450" indent="-171450" algn="l" defTabSz="9144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1pPr>
            <a:lvl2pPr marL="400050" indent="-171450" algn="l" defTabSz="914400" rtl="0" eaLnBrk="1" latinLnBrk="0" hangingPunct="1">
              <a:lnSpc>
                <a:spcPct val="100000"/>
              </a:lnSpc>
              <a:spcBef>
                <a:spcPts val="900"/>
              </a:spcBef>
              <a:buClr>
                <a:schemeClr val="tx2"/>
              </a:buClr>
              <a:buFont typeface="System Font Regular"/>
              <a:buChar char="-"/>
              <a:defRPr sz="2400" kern="1200">
                <a:solidFill>
                  <a:srgbClr val="333333"/>
                </a:solidFill>
                <a:latin typeface="+mn-lt"/>
                <a:ea typeface="+mn-ea"/>
                <a:cs typeface="+mn-cs"/>
              </a:defRPr>
            </a:lvl2pPr>
            <a:lvl3pPr marL="628650" indent="-171450" algn="l" defTabSz="914400" rtl="0" eaLnBrk="1" latinLnBrk="0" hangingPunct="1">
              <a:lnSpc>
                <a:spcPct val="100000"/>
              </a:lnSpc>
              <a:spcBef>
                <a:spcPts val="300"/>
              </a:spcBef>
              <a:buClr>
                <a:schemeClr val="tx2"/>
              </a:buClr>
              <a:buFont typeface="Arial" panose="020B0604020202020204" pitchFamily="34" charset="0"/>
              <a:buChar char="•"/>
              <a:defRPr sz="2000" kern="1200">
                <a:solidFill>
                  <a:srgbClr val="4F4F4F"/>
                </a:solidFill>
                <a:latin typeface="+mn-lt"/>
                <a:ea typeface="+mn-ea"/>
                <a:cs typeface="+mn-cs"/>
              </a:defRPr>
            </a:lvl3pPr>
            <a:lvl4pPr marL="857250" indent="-171450" algn="l" defTabSz="914400" rtl="0" eaLnBrk="1" latinLnBrk="0" hangingPunct="1">
              <a:lnSpc>
                <a:spcPct val="100000"/>
              </a:lnSpc>
              <a:spcBef>
                <a:spcPts val="300"/>
              </a:spcBef>
              <a:buClr>
                <a:schemeClr val="bg2"/>
              </a:buClr>
              <a:buFont typeface="Arial" panose="020B0604020202020204" pitchFamily="34" charset="0"/>
              <a:buChar char="•"/>
              <a:defRPr sz="1600" kern="1200">
                <a:solidFill>
                  <a:srgbClr val="4F4F4F"/>
                </a:solidFill>
                <a:latin typeface="+mn-lt"/>
                <a:ea typeface="+mn-ea"/>
                <a:cs typeface="+mn-cs"/>
              </a:defRPr>
            </a:lvl4pPr>
            <a:lvl5pPr marL="1085850" indent="-171450" algn="l" defTabSz="914400" rtl="0" eaLnBrk="1" latinLnBrk="0" hangingPunct="1">
              <a:lnSpc>
                <a:spcPct val="100000"/>
              </a:lnSpc>
              <a:spcBef>
                <a:spcPts val="300"/>
              </a:spcBef>
              <a:buClr>
                <a:schemeClr val="bg2"/>
              </a:buClr>
              <a:buFont typeface="Arial" panose="020B0604020202020204" pitchFamily="34" charset="0"/>
              <a:buChar char="•"/>
              <a:defRPr sz="1600" kern="1200">
                <a:solidFill>
                  <a:srgbClr val="4F4F4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600" b="1"/>
              <a:t>General Simulation Workflow:</a:t>
            </a:r>
          </a:p>
        </p:txBody>
      </p:sp>
      <p:graphicFrame>
        <p:nvGraphicFramePr>
          <p:cNvPr id="3" name="Diagram 2">
            <a:extLst>
              <a:ext uri="{FF2B5EF4-FFF2-40B4-BE49-F238E27FC236}">
                <a16:creationId xmlns:a16="http://schemas.microsoft.com/office/drawing/2014/main" id="{D84C50CE-FCA2-3A2D-96B7-38BF3869C269}"/>
              </a:ext>
            </a:extLst>
          </p:cNvPr>
          <p:cNvGraphicFramePr/>
          <p:nvPr/>
        </p:nvGraphicFramePr>
        <p:xfrm>
          <a:off x="6476104" y="-630686"/>
          <a:ext cx="5410200" cy="284685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4277514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7">
                                            <p:txEl>
                                              <p:pRg st="1" end="1"/>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3"/>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7">
                                            <p:txEl>
                                              <p:pRg st="2" end="2"/>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5"/>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28"/>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7">
                                            <p:txEl>
                                              <p:pRg st="4" end="4"/>
                                            </p:txEl>
                                          </p:spTgt>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32"/>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33"/>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nodeType="clickEffect">
                                  <p:stCondLst>
                                    <p:cond delay="0"/>
                                  </p:stCondLst>
                                  <p:childTnLst>
                                    <p:set>
                                      <p:cBhvr>
                                        <p:cTn id="64"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6" grpId="0"/>
      <p:bldP spid="18" grpId="0" animBg="1"/>
      <p:bldP spid="21" grpId="0" animBg="1"/>
      <p:bldP spid="24" grpId="0" animBg="1"/>
      <p:bldP spid="28" grpId="0" animBg="1"/>
      <p:bldP spid="32" grpId="0" animBg="1"/>
      <p:bldP spid="47" grpId="0" animBg="1"/>
      <p:bldP spid="8"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83E452-7C6E-6C37-F5DA-98EBFE120A7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8C0090F-A74F-644A-B261-94B8834D0C69}"/>
              </a:ext>
            </a:extLst>
          </p:cNvPr>
          <p:cNvSpPr>
            <a:spLocks noGrp="1"/>
          </p:cNvSpPr>
          <p:nvPr>
            <p:ph type="title"/>
          </p:nvPr>
        </p:nvSpPr>
        <p:spPr/>
        <p:txBody>
          <a:bodyPr/>
          <a:lstStyle/>
          <a:p>
            <a:r>
              <a:rPr lang="en-US"/>
              <a:t>Case Study 1</a:t>
            </a:r>
            <a:endParaRPr lang="en-GB"/>
          </a:p>
        </p:txBody>
      </p:sp>
      <p:sp>
        <p:nvSpPr>
          <p:cNvPr id="3" name="Text Placeholder 2">
            <a:extLst>
              <a:ext uri="{FF2B5EF4-FFF2-40B4-BE49-F238E27FC236}">
                <a16:creationId xmlns:a16="http://schemas.microsoft.com/office/drawing/2014/main" id="{4CA9E766-D19E-3A81-A3D3-00E7866A66EB}"/>
              </a:ext>
            </a:extLst>
          </p:cNvPr>
          <p:cNvSpPr>
            <a:spLocks noGrp="1"/>
          </p:cNvSpPr>
          <p:nvPr>
            <p:ph type="body" idx="1"/>
          </p:nvPr>
        </p:nvSpPr>
        <p:spPr/>
        <p:txBody>
          <a:bodyPr vert="horz" lIns="45720" tIns="0" rIns="0" bIns="0" rtlCol="0" anchor="t">
            <a:noAutofit/>
          </a:bodyPr>
          <a:lstStyle/>
          <a:p>
            <a:r>
              <a:rPr lang="en-GB" b="1"/>
              <a:t>Effect of an Antenna on a Human Head</a:t>
            </a:r>
          </a:p>
        </p:txBody>
      </p:sp>
    </p:spTree>
    <p:extLst>
      <p:ext uri="{BB962C8B-B14F-4D97-AF65-F5344CB8AC3E}">
        <p14:creationId xmlns:p14="http://schemas.microsoft.com/office/powerpoint/2010/main" val="23947300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AF124C-D7B8-2F12-FE73-D03E6C02C154}"/>
              </a:ext>
            </a:extLst>
          </p:cNvPr>
          <p:cNvSpPr>
            <a:spLocks noGrp="1"/>
          </p:cNvSpPr>
          <p:nvPr>
            <p:ph type="title"/>
          </p:nvPr>
        </p:nvSpPr>
        <p:spPr/>
        <p:txBody>
          <a:bodyPr/>
          <a:lstStyle/>
          <a:p>
            <a:r>
              <a:rPr lang="en-US"/>
              <a:t>SAR Level Regulation </a:t>
            </a:r>
          </a:p>
        </p:txBody>
      </p:sp>
      <p:sp>
        <p:nvSpPr>
          <p:cNvPr id="3" name="Content Placeholder 2">
            <a:extLst>
              <a:ext uri="{FF2B5EF4-FFF2-40B4-BE49-F238E27FC236}">
                <a16:creationId xmlns:a16="http://schemas.microsoft.com/office/drawing/2014/main" id="{D213A507-1B40-A1AB-2E51-CA813F05B99E}"/>
              </a:ext>
            </a:extLst>
          </p:cNvPr>
          <p:cNvSpPr>
            <a:spLocks noGrp="1"/>
          </p:cNvSpPr>
          <p:nvPr>
            <p:ph idx="1"/>
          </p:nvPr>
        </p:nvSpPr>
        <p:spPr>
          <a:xfrm>
            <a:off x="609599" y="1295400"/>
            <a:ext cx="11581505" cy="4419600"/>
          </a:xfrm>
        </p:spPr>
        <p:txBody>
          <a:bodyPr/>
          <a:lstStyle/>
          <a:p>
            <a:r>
              <a:rPr lang="en-US" sz="2000"/>
              <a:t>The Federal Communication Commission (FCC) limit for public exposure from cellular phones is a SAR level of </a:t>
            </a:r>
            <a:r>
              <a:rPr lang="en-US" sz="2000" b="1"/>
              <a:t>1.6 watts per kilogram </a:t>
            </a:r>
            <a:r>
              <a:rPr lang="en-US" sz="2000"/>
              <a:t>(1.6 W/kg).</a:t>
            </a:r>
          </a:p>
          <a:p>
            <a:r>
              <a:rPr lang="en-US" sz="2000"/>
              <a:t>Covers all frequencies and band used by the cell phone (2-5G, Wi-Fi, Bluetooth) e.g.</a:t>
            </a:r>
          </a:p>
          <a:p>
            <a:pPr lvl="1"/>
            <a:r>
              <a:rPr lang="en-US" sz="1600"/>
              <a:t>2G Networks </a:t>
            </a:r>
            <a:r>
              <a:rPr lang="en-US" sz="1600">
                <a:sym typeface="Wingdings" panose="05000000000000000000" pitchFamily="2" charset="2"/>
              </a:rPr>
              <a:t> ~900MHz , ~1800MHz</a:t>
            </a:r>
          </a:p>
          <a:p>
            <a:pPr lvl="1"/>
            <a:r>
              <a:rPr lang="en-US" sz="1600">
                <a:sym typeface="Wingdings" panose="05000000000000000000" pitchFamily="2" charset="2"/>
              </a:rPr>
              <a:t>3G Networks  ~800MHz, ~2100MHz</a:t>
            </a:r>
          </a:p>
          <a:p>
            <a:pPr lvl="1"/>
            <a:r>
              <a:rPr lang="en-US" sz="1600">
                <a:sym typeface="Wingdings" panose="05000000000000000000" pitchFamily="2" charset="2"/>
              </a:rPr>
              <a:t>4G Networks  ~800MHz, ~1800MHz, ~2100MHz, ~2600MHz</a:t>
            </a:r>
          </a:p>
          <a:p>
            <a:pPr lvl="1"/>
            <a:r>
              <a:rPr lang="en-US" sz="1600">
                <a:sym typeface="Wingdings" panose="05000000000000000000" pitchFamily="2" charset="2"/>
              </a:rPr>
              <a:t>5G Networks  ~600MHz, ~2500MHz, ~3500MHz, ~24GHz, ~28GHz, ~39GHz</a:t>
            </a:r>
            <a:endParaRPr lang="en-US" sz="1600"/>
          </a:p>
          <a:p>
            <a:r>
              <a:rPr lang="en-US" sz="2000"/>
              <a:t>Considering that the cell phone will be very close to the human body and skin</a:t>
            </a:r>
          </a:p>
          <a:p>
            <a:pPr lvl="1"/>
            <a:r>
              <a:rPr lang="en-US" sz="1800"/>
              <a:t>Each human tissue has different </a:t>
            </a:r>
            <a:r>
              <a:rPr lang="en-US" sz="1800">
                <a:sym typeface="Wingdings" panose="05000000000000000000" pitchFamily="2" charset="2"/>
              </a:rPr>
              <a:t>characteristics</a:t>
            </a:r>
          </a:p>
          <a:p>
            <a:pPr lvl="1"/>
            <a:r>
              <a:rPr lang="en-US" sz="1800">
                <a:sym typeface="Wingdings" panose="05000000000000000000" pitchFamily="2" charset="2"/>
              </a:rPr>
              <a:t>Different phone mode may operate at different power level (standby, calling in good reception, bad reception area, </a:t>
            </a:r>
            <a:r>
              <a:rPr lang="en-US" sz="1800" err="1">
                <a:sym typeface="Wingdings" panose="05000000000000000000" pitchFamily="2" charset="2"/>
              </a:rPr>
              <a:t>etc</a:t>
            </a:r>
            <a:r>
              <a:rPr lang="en-US" sz="1800">
                <a:sym typeface="Wingdings" panose="05000000000000000000" pitchFamily="2" charset="2"/>
              </a:rPr>
              <a:t>)</a:t>
            </a:r>
          </a:p>
          <a:p>
            <a:pPr lvl="1"/>
            <a:r>
              <a:rPr lang="en-US" sz="1800">
                <a:sym typeface="Wingdings" panose="05000000000000000000" pitchFamily="2" charset="2"/>
              </a:rPr>
              <a:t>Different antennas have different directivities</a:t>
            </a:r>
          </a:p>
        </p:txBody>
      </p:sp>
      <p:sp>
        <p:nvSpPr>
          <p:cNvPr id="6" name="TextBox 5">
            <a:extLst>
              <a:ext uri="{FF2B5EF4-FFF2-40B4-BE49-F238E27FC236}">
                <a16:creationId xmlns:a16="http://schemas.microsoft.com/office/drawing/2014/main" id="{83E173B5-2D5D-837E-5787-5990AAA89648}"/>
              </a:ext>
            </a:extLst>
          </p:cNvPr>
          <p:cNvSpPr txBox="1"/>
          <p:nvPr/>
        </p:nvSpPr>
        <p:spPr>
          <a:xfrm>
            <a:off x="568657" y="5827594"/>
            <a:ext cx="5937844" cy="253916"/>
          </a:xfrm>
          <a:prstGeom prst="rect">
            <a:avLst/>
          </a:prstGeom>
          <a:noFill/>
        </p:spPr>
        <p:txBody>
          <a:bodyPr wrap="none" rtlCol="0">
            <a:spAutoFit/>
          </a:bodyPr>
          <a:lstStyle/>
          <a:p>
            <a:r>
              <a:rPr lang="en-US" sz="1050" i="1"/>
              <a:t>[3] </a:t>
            </a:r>
            <a:r>
              <a:rPr lang="en-US" sz="1050" i="1">
                <a:hlinkClick r:id="rId3">
                  <a:extLst>
                    <a:ext uri="{A12FA001-AC4F-418D-AE19-62706E023703}">
                      <ahyp:hlinkClr xmlns:ahyp="http://schemas.microsoft.com/office/drawing/2018/hyperlinkcolor" val="tx"/>
                    </a:ext>
                  </a:extLst>
                </a:hlinkClick>
              </a:rPr>
              <a:t>Specific Absorption Rate (SAR) for Cellular Telephones | Federal Communications Commission (fcc.gov)</a:t>
            </a:r>
            <a:endParaRPr lang="en-US" sz="1050" i="1"/>
          </a:p>
        </p:txBody>
      </p:sp>
    </p:spTree>
    <p:extLst>
      <p:ext uri="{BB962C8B-B14F-4D97-AF65-F5344CB8AC3E}">
        <p14:creationId xmlns:p14="http://schemas.microsoft.com/office/powerpoint/2010/main" val="35583818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EDA9DCA-F2FB-4D3B-9940-5D6D577F3D7C}"/>
              </a:ext>
            </a:extLst>
          </p:cNvPr>
          <p:cNvSpPr>
            <a:spLocks noGrp="1"/>
          </p:cNvSpPr>
          <p:nvPr>
            <p:ph type="sldNum" sz="quarter" idx="11"/>
          </p:nvPr>
        </p:nvSpPr>
        <p:spPr/>
        <p:txBody>
          <a:bodyPr/>
          <a:lstStyle/>
          <a:p>
            <a:fld id="{F0D23093-2AB0-F74C-B865-1A12A15B650E}" type="slidenum">
              <a:rPr lang="en-US" smtClean="0">
                <a:latin typeface="+mn-lt"/>
              </a:rPr>
              <a:pPr/>
              <a:t>2</a:t>
            </a:fld>
            <a:endParaRPr lang="en-US">
              <a:latin typeface="+mn-lt"/>
            </a:endParaRPr>
          </a:p>
        </p:txBody>
      </p:sp>
      <p:sp>
        <p:nvSpPr>
          <p:cNvPr id="3" name="Title 2">
            <a:extLst>
              <a:ext uri="{FF2B5EF4-FFF2-40B4-BE49-F238E27FC236}">
                <a16:creationId xmlns:a16="http://schemas.microsoft.com/office/drawing/2014/main" id="{F1194F8B-4ADC-4491-803D-17042386BDB2}"/>
              </a:ext>
            </a:extLst>
          </p:cNvPr>
          <p:cNvSpPr>
            <a:spLocks noGrp="1"/>
          </p:cNvSpPr>
          <p:nvPr>
            <p:ph type="title"/>
          </p:nvPr>
        </p:nvSpPr>
        <p:spPr/>
        <p:txBody>
          <a:bodyPr/>
          <a:lstStyle/>
          <a:p>
            <a:r>
              <a:rPr lang="en-US">
                <a:latin typeface="+mn-lt"/>
              </a:rPr>
              <a:t>Learning Objectives</a:t>
            </a:r>
          </a:p>
        </p:txBody>
      </p:sp>
      <p:graphicFrame>
        <p:nvGraphicFramePr>
          <p:cNvPr id="5" name="Table 4">
            <a:extLst>
              <a:ext uri="{FF2B5EF4-FFF2-40B4-BE49-F238E27FC236}">
                <a16:creationId xmlns:a16="http://schemas.microsoft.com/office/drawing/2014/main" id="{81F1995C-277A-4D92-B142-C47B50B7FCF6}"/>
              </a:ext>
            </a:extLst>
          </p:cNvPr>
          <p:cNvGraphicFramePr>
            <a:graphicFrameLocks noGrp="1"/>
          </p:cNvGraphicFramePr>
          <p:nvPr>
            <p:extLst>
              <p:ext uri="{D42A27DB-BD31-4B8C-83A1-F6EECF244321}">
                <p14:modId xmlns:p14="http://schemas.microsoft.com/office/powerpoint/2010/main" val="1094451012"/>
              </p:ext>
            </p:extLst>
          </p:nvPr>
        </p:nvGraphicFramePr>
        <p:xfrm>
          <a:off x="969243" y="1055548"/>
          <a:ext cx="10276514" cy="1991901"/>
        </p:xfrm>
        <a:graphic>
          <a:graphicData uri="http://schemas.openxmlformats.org/drawingml/2006/table">
            <a:tbl>
              <a:tblPr firstRow="1" bandRow="1">
                <a:tableStyleId>{2D5ABB26-0587-4C30-8999-92F81FD0307C}</a:tableStyleId>
              </a:tblPr>
              <a:tblGrid>
                <a:gridCol w="2770196">
                  <a:extLst>
                    <a:ext uri="{9D8B030D-6E8A-4147-A177-3AD203B41FA5}">
                      <a16:colId xmlns:a16="http://schemas.microsoft.com/office/drawing/2014/main" val="20000"/>
                    </a:ext>
                  </a:extLst>
                </a:gridCol>
                <a:gridCol w="7506318">
                  <a:extLst>
                    <a:ext uri="{9D8B030D-6E8A-4147-A177-3AD203B41FA5}">
                      <a16:colId xmlns:a16="http://schemas.microsoft.com/office/drawing/2014/main" val="20001"/>
                    </a:ext>
                  </a:extLst>
                </a:gridCol>
              </a:tblGrid>
              <a:tr h="536406">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2000" b="1">
                          <a:solidFill>
                            <a:schemeClr val="tx1"/>
                          </a:solidFill>
                        </a:rPr>
                        <a:t>Intended Learning Outcomes</a:t>
                      </a: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B71B"/>
                    </a:solidFill>
                  </a:tcPr>
                </a:tc>
                <a:tc hMerge="1">
                  <a:txBody>
                    <a:bodyPr/>
                    <a:lstStyle/>
                    <a:p>
                      <a:endParaRPr lang="en-GB"/>
                    </a:p>
                  </a:txBody>
                  <a:tcPr/>
                </a:tc>
                <a:extLst>
                  <a:ext uri="{0D108BD9-81ED-4DB2-BD59-A6C34878D82A}">
                    <a16:rowId xmlns:a16="http://schemas.microsoft.com/office/drawing/2014/main" val="10000"/>
                  </a:ext>
                </a:extLst>
              </a:tr>
              <a:tr h="471989">
                <a:tc>
                  <a:txBody>
                    <a:bodyPr/>
                    <a:lstStyle/>
                    <a:p>
                      <a:pPr algn="l"/>
                      <a:r>
                        <a:rPr lang="en-GB" sz="1400" b="1">
                          <a:solidFill>
                            <a:schemeClr val="tx1"/>
                          </a:solidFill>
                        </a:rPr>
                        <a:t>Knowledge and Understanding</a:t>
                      </a:r>
                      <a:endParaRPr lang="en-GB" sz="1400" b="1" i="1">
                        <a:solidFill>
                          <a:schemeClr val="tx1"/>
                        </a:solidFill>
                      </a:endParaRP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GB" sz="1400" kern="1200">
                          <a:solidFill>
                            <a:schemeClr val="tx1"/>
                          </a:solidFill>
                          <a:effectLst/>
                          <a:latin typeface="+mn-lt"/>
                          <a:ea typeface="+mn-ea"/>
                          <a:cs typeface="+mn-cs"/>
                        </a:rPr>
                        <a:t>Understanding fundamental concepts and applications of Electronics for Healthcare</a:t>
                      </a:r>
                    </a:p>
                  </a:txBody>
                  <a:tcPr marL="91437" marR="91437"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498375">
                <a:tc>
                  <a:txBody>
                    <a:bodyPr/>
                    <a:lstStyle/>
                    <a:p>
                      <a:pPr algn="l"/>
                      <a:r>
                        <a:rPr lang="en-GB" sz="1400" b="1">
                          <a:solidFill>
                            <a:schemeClr val="tx1"/>
                          </a:solidFill>
                        </a:rPr>
                        <a:t>Skills and Abilities</a:t>
                      </a:r>
                      <a:endParaRPr lang="en-GB" sz="1400" b="1" i="1">
                        <a:solidFill>
                          <a:schemeClr val="tx1"/>
                        </a:solidFill>
                      </a:endParaRP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GB" sz="1400" kern="1200">
                          <a:solidFill>
                            <a:schemeClr val="tx1"/>
                          </a:solidFill>
                          <a:effectLst/>
                          <a:latin typeface="+mn-lt"/>
                          <a:ea typeface="+mn-ea"/>
                          <a:cs typeface="+mn-cs"/>
                        </a:rPr>
                        <a:t>Ability to simulate two use cases: </a:t>
                      </a:r>
                      <a:br>
                        <a:rPr lang="en-GB" sz="1400" kern="1200">
                          <a:solidFill>
                            <a:srgbClr val="000000"/>
                          </a:solidFill>
                          <a:effectLst/>
                          <a:latin typeface="+mn-lt"/>
                          <a:ea typeface="+mn-ea"/>
                          <a:cs typeface="+mn-cs"/>
                        </a:rPr>
                      </a:br>
                      <a:r>
                        <a:rPr lang="en-GB" sz="1400" kern="1200">
                          <a:solidFill>
                            <a:schemeClr val="tx1"/>
                          </a:solidFill>
                          <a:effectLst/>
                          <a:latin typeface="+mn-lt"/>
                          <a:ea typeface="+mn-ea"/>
                          <a:cs typeface="+mn-cs"/>
                        </a:rPr>
                        <a:t>a) Antenna effect on a human head and b) Magnetic Resonance Imaging (MRI)</a:t>
                      </a:r>
                    </a:p>
                  </a:txBody>
                  <a:tcPr marL="91437" marR="91437"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465326">
                <a:tc>
                  <a:txBody>
                    <a:bodyPr/>
                    <a:lstStyle/>
                    <a:p>
                      <a:pPr algn="l"/>
                      <a:r>
                        <a:rPr lang="en-GB" sz="1400" b="1">
                          <a:solidFill>
                            <a:schemeClr val="tx1"/>
                          </a:solidFill>
                        </a:rPr>
                        <a:t>Values and Attitudes</a:t>
                      </a:r>
                      <a:endParaRPr lang="en-GB" sz="1400" b="1" i="1">
                        <a:solidFill>
                          <a:schemeClr val="tx1"/>
                        </a:solidFill>
                      </a:endParaRP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GB" sz="1400" kern="1200">
                          <a:solidFill>
                            <a:schemeClr val="tx1"/>
                          </a:solidFill>
                          <a:effectLst/>
                          <a:latin typeface="+mn-lt"/>
                          <a:ea typeface="+mn-ea"/>
                          <a:cs typeface="+mn-cs"/>
                        </a:rPr>
                        <a:t>Awareness of regulations, power limits, impact of Radio Frequency (RF) on human body</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6" name="Content Placeholder 3">
            <a:extLst>
              <a:ext uri="{FF2B5EF4-FFF2-40B4-BE49-F238E27FC236}">
                <a16:creationId xmlns:a16="http://schemas.microsoft.com/office/drawing/2014/main" id="{E192D023-F315-4E19-B010-0B3FAE6090E8}"/>
              </a:ext>
            </a:extLst>
          </p:cNvPr>
          <p:cNvSpPr txBox="1">
            <a:spLocks/>
          </p:cNvSpPr>
          <p:nvPr/>
        </p:nvSpPr>
        <p:spPr bwMode="auto">
          <a:xfrm>
            <a:off x="969243" y="3088775"/>
            <a:ext cx="10276514" cy="1803571"/>
          </a:xfrm>
          <a:prstGeom prst="rect">
            <a:avLst/>
          </a:prstGeom>
          <a:solidFill>
            <a:schemeClr val="bg1">
              <a:lumMod val="95000"/>
            </a:schemeClr>
          </a:solidFill>
          <a:ln w="28575">
            <a:solidFill>
              <a:srgbClr val="FFB71B"/>
            </a:solidFill>
          </a:ln>
        </p:spPr>
        <p:txBody>
          <a:bodyPr vert="horz" wrap="square" lIns="91440" tIns="45720" rIns="91440" bIns="45720" numCol="1" anchor="t" anchorCtr="0" compatLnSpc="1">
            <a:prstTxWarp prst="textNoShape">
              <a:avLst/>
            </a:prstTxWarp>
            <a:spAutoFit/>
          </a:bodyPr>
          <a:lstStyle>
            <a:lvl1pPr marL="0" indent="0" algn="ctr" rtl="0" eaLnBrk="0" fontAlgn="base" hangingPunct="0">
              <a:spcBef>
                <a:spcPct val="20000"/>
              </a:spcBef>
              <a:spcAft>
                <a:spcPct val="20000"/>
              </a:spcAft>
              <a:buClr>
                <a:schemeClr val="bg1">
                  <a:lumMod val="65000"/>
                </a:schemeClr>
              </a:buClr>
              <a:buSzPct val="120000"/>
              <a:buFont typeface="Wingdings" panose="05000000000000000000" pitchFamily="2" charset="2"/>
              <a:buNone/>
              <a:defRPr sz="1800" b="1">
                <a:solidFill>
                  <a:schemeClr val="tx1"/>
                </a:solidFill>
                <a:latin typeface="+mn-lt"/>
                <a:ea typeface="+mn-ea"/>
                <a:cs typeface="+mn-cs"/>
              </a:defRPr>
            </a:lvl1pPr>
            <a:lvl2pPr marL="827088" indent="-346075" algn="l" rtl="0" eaLnBrk="0" fontAlgn="base" hangingPunct="0">
              <a:spcBef>
                <a:spcPct val="20000"/>
              </a:spcBef>
              <a:spcAft>
                <a:spcPct val="20000"/>
              </a:spcAft>
              <a:buClr>
                <a:schemeClr val="bg1">
                  <a:lumMod val="65000"/>
                </a:schemeClr>
              </a:buClr>
              <a:buSzPct val="80000"/>
              <a:buFont typeface="Wingdings" panose="05000000000000000000" pitchFamily="2" charset="2"/>
              <a:buChar char="n"/>
              <a:defRPr lang="en-US" sz="1400" b="0" dirty="0" smtClean="0">
                <a:solidFill>
                  <a:schemeClr val="tx1"/>
                </a:solidFill>
                <a:latin typeface="+mn-lt"/>
                <a:ea typeface="+mn-ea"/>
                <a:cs typeface="+mn-cs"/>
              </a:defRPr>
            </a:lvl2pPr>
            <a:lvl3pPr marL="1079500" indent="-165100"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600" b="0">
                <a:solidFill>
                  <a:schemeClr val="tx1"/>
                </a:solidFill>
                <a:latin typeface="+mn-lt"/>
              </a:defRPr>
            </a:lvl3pPr>
            <a:lvl4pPr marL="1439863" indent="-231775"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400" b="0">
                <a:solidFill>
                  <a:schemeClr val="tx1"/>
                </a:solidFill>
                <a:latin typeface="+mn-lt"/>
              </a:defRPr>
            </a:lvl4pPr>
            <a:lvl5pPr marL="1862138" indent="-231775" algn="l" rtl="0" eaLnBrk="0" fontAlgn="base" hangingPunct="0">
              <a:spcBef>
                <a:spcPct val="20000"/>
              </a:spcBef>
              <a:spcAft>
                <a:spcPct val="0"/>
              </a:spcAft>
              <a:buClr>
                <a:schemeClr val="bg1">
                  <a:lumMod val="65000"/>
                </a:schemeClr>
              </a:buClr>
              <a:buFont typeface="Wingdings" panose="05000000000000000000" pitchFamily="2" charset="2"/>
              <a:buChar char="§"/>
              <a:defRPr sz="1200" b="0">
                <a:solidFill>
                  <a:schemeClr val="tx1"/>
                </a:solidFill>
                <a:latin typeface="+mn-lt"/>
              </a:defRPr>
            </a:lvl5pPr>
            <a:lvl6pPr marL="23193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6pPr>
            <a:lvl7pPr marL="27765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7pPr>
            <a:lvl8pPr marL="32337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8pPr>
            <a:lvl9pPr marL="36909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9pPr>
          </a:lstStyle>
          <a:p>
            <a:pPr marL="0" marR="0" lvl="0" indent="0" algn="ctr" defTabSz="914400" rtl="0" eaLnBrk="0" fontAlgn="base" latinLnBrk="0" hangingPunct="0">
              <a:lnSpc>
                <a:spcPct val="100000"/>
              </a:lnSpc>
              <a:spcBef>
                <a:spcPct val="20000"/>
              </a:spcBef>
              <a:spcAft>
                <a:spcPct val="20000"/>
              </a:spcAft>
              <a:buClr>
                <a:sysClr val="window" lastClr="FFFFFF">
                  <a:lumMod val="65000"/>
                </a:sysClr>
              </a:buClr>
              <a:buSzPct val="120000"/>
              <a:buFont typeface="Wingdings" panose="05000000000000000000" pitchFamily="2" charset="2"/>
              <a:buNone/>
              <a:tabLst/>
              <a:defRPr/>
            </a:pPr>
            <a:r>
              <a:rPr kumimoji="0" lang="en-GB" sz="1800" b="1" i="0" u="none" strike="noStrike" kern="0" cap="none" spc="0" normalizeH="0" baseline="0" noProof="0">
                <a:ln>
                  <a:noFill/>
                </a:ln>
                <a:effectLst/>
                <a:uLnTx/>
                <a:uFillTx/>
                <a:ea typeface="+mn-ea"/>
                <a:cs typeface="+mn-cs"/>
              </a:rPr>
              <a:t>Resources</a:t>
            </a:r>
          </a:p>
          <a:p>
            <a:pPr marL="766763" lvl="1" indent="-285750">
              <a:buClr>
                <a:schemeClr val="accent1"/>
              </a:buClr>
              <a:buSzPct val="100000"/>
              <a:buFont typeface="Wingdings" panose="05000000000000000000" pitchFamily="2" charset="2"/>
              <a:buChar char="§"/>
            </a:pPr>
            <a:r>
              <a:rPr lang="en-US"/>
              <a:t>Adair ER, Black DR, “Thermoregulatory responses to RF energy absorption”. </a:t>
            </a:r>
            <a:r>
              <a:rPr lang="en-US" err="1"/>
              <a:t>Bioelectromagnetics</a:t>
            </a:r>
            <a:r>
              <a:rPr lang="en-US"/>
              <a:t>, 2003; 24(S6):S17-S38</a:t>
            </a:r>
          </a:p>
          <a:p>
            <a:pPr marL="766763" lvl="1" indent="-285750">
              <a:buClr>
                <a:schemeClr val="accent1"/>
              </a:buClr>
              <a:buSzPct val="100000"/>
              <a:buFont typeface="Wingdings" panose="05000000000000000000" pitchFamily="2" charset="2"/>
              <a:buChar char="§"/>
            </a:pPr>
            <a:r>
              <a:rPr lang="en-US"/>
              <a:t>J. </a:t>
            </a:r>
            <a:r>
              <a:rPr lang="en-US" err="1"/>
              <a:t>Mologni</a:t>
            </a:r>
            <a:r>
              <a:rPr lang="en-US"/>
              <a:t>  et al., “Comments on the FCC approval of finite element method for biomedical transmitters”, SBMO/IEEE MTT-S International Microwave and Optoelectronics Conference Proceedings. 565-569. 2011. 10.1109/IMOC.2011.6169268. </a:t>
            </a:r>
          </a:p>
          <a:p>
            <a:pPr marL="766763" lvl="1" indent="-285750">
              <a:buClr>
                <a:schemeClr val="accent1"/>
              </a:buClr>
              <a:buSzPct val="100000"/>
              <a:buFont typeface="Wingdings" panose="05000000000000000000" pitchFamily="2" charset="2"/>
              <a:buChar char="§"/>
            </a:pPr>
            <a:r>
              <a:rPr lang="en-US">
                <a:solidFill>
                  <a:srgbClr val="FFB71B"/>
                </a:solidFill>
                <a:hlinkClick r:id="rId3">
                  <a:extLst>
                    <a:ext uri="{A12FA001-AC4F-418D-AE19-62706E023703}">
                      <ahyp:hlinkClr xmlns:ahyp="http://schemas.microsoft.com/office/drawing/2018/hyperlinkcolor" val="tx"/>
                    </a:ext>
                  </a:extLst>
                </a:hlinkClick>
              </a:rPr>
              <a:t>Specific Absorption Rate (SAR) for Cellular Telephones | Federal Communications Commission (fcc.gov)</a:t>
            </a:r>
            <a:endParaRPr lang="en-US">
              <a:solidFill>
                <a:srgbClr val="FFB71B"/>
              </a:solidFill>
            </a:endParaRPr>
          </a:p>
          <a:p>
            <a:pPr marL="766763" lvl="1" indent="-285750">
              <a:buClr>
                <a:schemeClr val="accent1"/>
              </a:buClr>
              <a:buSzPct val="100000"/>
              <a:buFont typeface="Wingdings" panose="05000000000000000000" pitchFamily="2" charset="2"/>
              <a:buChar char="§"/>
            </a:pPr>
            <a:r>
              <a:rPr lang="en-GB"/>
              <a:t>Software: Ansys Electronics Desktop v24R1 (please note that all project files are available in the downloaded folder)</a:t>
            </a:r>
          </a:p>
        </p:txBody>
      </p:sp>
      <p:sp>
        <p:nvSpPr>
          <p:cNvPr id="13" name="Content Placeholder 3">
            <a:extLst>
              <a:ext uri="{FF2B5EF4-FFF2-40B4-BE49-F238E27FC236}">
                <a16:creationId xmlns:a16="http://schemas.microsoft.com/office/drawing/2014/main" id="{B9353641-05FA-4CD0-B71B-FE17A984AC57}"/>
              </a:ext>
            </a:extLst>
          </p:cNvPr>
          <p:cNvSpPr txBox="1">
            <a:spLocks/>
          </p:cNvSpPr>
          <p:nvPr/>
        </p:nvSpPr>
        <p:spPr bwMode="auto">
          <a:xfrm>
            <a:off x="6168010" y="5035295"/>
            <a:ext cx="5066251" cy="1286506"/>
          </a:xfrm>
          <a:prstGeom prst="rect">
            <a:avLst/>
          </a:prstGeom>
          <a:solidFill>
            <a:schemeClr val="bg1">
              <a:lumMod val="95000"/>
            </a:schemeClr>
          </a:solidFill>
          <a:ln w="28575">
            <a:solidFill>
              <a:srgbClr val="FFB71B"/>
            </a:solidFill>
          </a:ln>
        </p:spPr>
        <p:txBody>
          <a:bodyPr vert="horz" wrap="square" lIns="91440" tIns="45720" rIns="91440" bIns="45720" numCol="1" anchor="t" anchorCtr="0" compatLnSpc="1">
            <a:prstTxWarp prst="textNoShape">
              <a:avLst/>
            </a:prstTxWarp>
            <a:spAutoFit/>
          </a:bodyPr>
          <a:lstStyle>
            <a:lvl1pPr marL="0" indent="0" algn="ctr" rtl="0" eaLnBrk="0" fontAlgn="base" hangingPunct="0">
              <a:spcBef>
                <a:spcPct val="20000"/>
              </a:spcBef>
              <a:spcAft>
                <a:spcPct val="20000"/>
              </a:spcAft>
              <a:buClr>
                <a:schemeClr val="bg1">
                  <a:lumMod val="65000"/>
                </a:schemeClr>
              </a:buClr>
              <a:buSzPct val="120000"/>
              <a:buFont typeface="Wingdings" panose="05000000000000000000" pitchFamily="2" charset="2"/>
              <a:buNone/>
              <a:defRPr sz="1800" b="1">
                <a:solidFill>
                  <a:schemeClr val="tx1"/>
                </a:solidFill>
                <a:latin typeface="+mn-lt"/>
                <a:ea typeface="+mn-ea"/>
                <a:cs typeface="+mn-cs"/>
              </a:defRPr>
            </a:lvl1pPr>
            <a:lvl2pPr marL="827088" indent="-346075" algn="l" rtl="0" eaLnBrk="0" fontAlgn="base" hangingPunct="0">
              <a:spcBef>
                <a:spcPct val="20000"/>
              </a:spcBef>
              <a:spcAft>
                <a:spcPct val="20000"/>
              </a:spcAft>
              <a:buClr>
                <a:schemeClr val="bg1">
                  <a:lumMod val="65000"/>
                </a:schemeClr>
              </a:buClr>
              <a:buSzPct val="80000"/>
              <a:buFont typeface="Wingdings" panose="05000000000000000000" pitchFamily="2" charset="2"/>
              <a:buChar char="n"/>
              <a:defRPr lang="en-US" sz="1400" b="0" dirty="0" smtClean="0">
                <a:solidFill>
                  <a:schemeClr val="tx1"/>
                </a:solidFill>
                <a:latin typeface="+mn-lt"/>
                <a:ea typeface="+mn-ea"/>
                <a:cs typeface="+mn-cs"/>
              </a:defRPr>
            </a:lvl2pPr>
            <a:lvl3pPr marL="1079500" indent="-165100"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600" b="0">
                <a:solidFill>
                  <a:schemeClr val="tx1"/>
                </a:solidFill>
                <a:latin typeface="+mn-lt"/>
              </a:defRPr>
            </a:lvl3pPr>
            <a:lvl4pPr marL="1439863" indent="-231775"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400" b="0">
                <a:solidFill>
                  <a:schemeClr val="tx1"/>
                </a:solidFill>
                <a:latin typeface="+mn-lt"/>
              </a:defRPr>
            </a:lvl4pPr>
            <a:lvl5pPr marL="1862138" indent="-231775" algn="l" rtl="0" eaLnBrk="0" fontAlgn="base" hangingPunct="0">
              <a:spcBef>
                <a:spcPct val="20000"/>
              </a:spcBef>
              <a:spcAft>
                <a:spcPct val="0"/>
              </a:spcAft>
              <a:buClr>
                <a:schemeClr val="bg1">
                  <a:lumMod val="65000"/>
                </a:schemeClr>
              </a:buClr>
              <a:buFont typeface="Wingdings" panose="05000000000000000000" pitchFamily="2" charset="2"/>
              <a:buChar char="§"/>
              <a:defRPr sz="1200" b="0">
                <a:solidFill>
                  <a:schemeClr val="tx1"/>
                </a:solidFill>
                <a:latin typeface="+mn-lt"/>
              </a:defRPr>
            </a:lvl5pPr>
            <a:lvl6pPr marL="23193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6pPr>
            <a:lvl7pPr marL="27765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7pPr>
            <a:lvl8pPr marL="32337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8pPr>
            <a:lvl9pPr marL="36909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9pPr>
          </a:lstStyle>
          <a:p>
            <a:pPr marL="0" marR="0" lvl="0" indent="0" algn="ctr" defTabSz="914400" rtl="0" eaLnBrk="0" fontAlgn="base" latinLnBrk="0" hangingPunct="0">
              <a:lnSpc>
                <a:spcPct val="100000"/>
              </a:lnSpc>
              <a:spcBef>
                <a:spcPct val="20000"/>
              </a:spcBef>
              <a:spcAft>
                <a:spcPct val="20000"/>
              </a:spcAft>
              <a:buClr>
                <a:sysClr val="window" lastClr="FFFFFF">
                  <a:lumMod val="65000"/>
                </a:sysClr>
              </a:buClr>
              <a:buSzPct val="120000"/>
              <a:buFont typeface="Wingdings" panose="05000000000000000000" pitchFamily="2" charset="2"/>
              <a:buNone/>
              <a:tabLst/>
              <a:defRPr/>
            </a:pPr>
            <a:r>
              <a:rPr kumimoji="0" lang="en-GB" sz="1800" b="1" i="0" u="none" strike="noStrike" kern="0" cap="none" spc="0" normalizeH="0" baseline="0" noProof="0">
                <a:ln>
                  <a:noFill/>
                </a:ln>
                <a:solidFill>
                  <a:srgbClr val="0C0C0C"/>
                </a:solidFill>
                <a:effectLst/>
                <a:uLnTx/>
                <a:uFillTx/>
                <a:ea typeface="+mn-ea"/>
                <a:cs typeface="+mn-cs"/>
              </a:rPr>
              <a:t>Built-in Assessment</a:t>
            </a:r>
            <a:endParaRPr kumimoji="0" lang="en-GB" sz="1600" b="1" i="0" u="none" strike="noStrike" kern="0" cap="none" spc="0" normalizeH="0" baseline="0" noProof="0">
              <a:ln>
                <a:noFill/>
              </a:ln>
              <a:solidFill>
                <a:srgbClr val="0C0C0C"/>
              </a:solidFill>
              <a:effectLst/>
              <a:uLnTx/>
              <a:uFillTx/>
              <a:ea typeface="+mn-ea"/>
              <a:cs typeface="+mn-cs"/>
            </a:endParaRPr>
          </a:p>
          <a:p>
            <a:pPr marL="766445" lvl="1" indent="-285750">
              <a:buClr>
                <a:schemeClr val="accent1"/>
              </a:buClr>
              <a:buSzPct val="100000"/>
              <a:buFont typeface="Wingdings" panose="05000000000000000000" pitchFamily="2" charset="2"/>
              <a:buChar char="§"/>
            </a:pPr>
            <a:r>
              <a:rPr lang="en-GB"/>
              <a:t>Simulation instructions</a:t>
            </a:r>
            <a:endParaRPr lang="en-GB">
              <a:cs typeface="Calibri"/>
            </a:endParaRPr>
          </a:p>
          <a:p>
            <a:pPr marL="766445" lvl="1" indent="-285750">
              <a:buClr>
                <a:schemeClr val="accent1"/>
              </a:buClr>
              <a:buSzPct val="100000"/>
              <a:buFont typeface="Wingdings" panose="05000000000000000000" pitchFamily="2" charset="2"/>
              <a:buChar char="§"/>
            </a:pPr>
            <a:r>
              <a:rPr lang="en-GB"/>
              <a:t>Group discussions</a:t>
            </a:r>
          </a:p>
          <a:p>
            <a:pPr marL="766445" lvl="1" indent="-285750">
              <a:buClr>
                <a:schemeClr val="accent1"/>
              </a:buClr>
              <a:buSzPct val="100000"/>
              <a:buFont typeface="Wingdings" panose="05000000000000000000" pitchFamily="2" charset="2"/>
              <a:buChar char="§"/>
            </a:pPr>
            <a:r>
              <a:rPr lang="en-GB">
                <a:cs typeface="Calibri"/>
              </a:rPr>
              <a:t>Critical thinking pointers</a:t>
            </a:r>
          </a:p>
        </p:txBody>
      </p:sp>
      <p:pic>
        <p:nvPicPr>
          <p:cNvPr id="14" name="Graphic 13" descr="Programmer male with solid fill">
            <a:extLst>
              <a:ext uri="{FF2B5EF4-FFF2-40B4-BE49-F238E27FC236}">
                <a16:creationId xmlns:a16="http://schemas.microsoft.com/office/drawing/2014/main" id="{6D32EAB9-34AC-43D3-84C9-EBBE3E2EB4E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372867" y="5503010"/>
            <a:ext cx="468000" cy="468000"/>
          </a:xfrm>
          <a:prstGeom prst="rect">
            <a:avLst/>
          </a:prstGeom>
        </p:spPr>
      </p:pic>
      <p:pic>
        <p:nvPicPr>
          <p:cNvPr id="15" name="Graphic 14" descr="Playbook with solid fill">
            <a:extLst>
              <a:ext uri="{FF2B5EF4-FFF2-40B4-BE49-F238E27FC236}">
                <a16:creationId xmlns:a16="http://schemas.microsoft.com/office/drawing/2014/main" id="{85B64610-72A3-4CAD-8192-57C06F645AB5}"/>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653175" y="5503983"/>
            <a:ext cx="468000" cy="468000"/>
          </a:xfrm>
          <a:prstGeom prst="rect">
            <a:avLst/>
          </a:prstGeom>
        </p:spPr>
      </p:pic>
      <p:sp>
        <p:nvSpPr>
          <p:cNvPr id="16" name="Content Placeholder 3">
            <a:extLst>
              <a:ext uri="{FF2B5EF4-FFF2-40B4-BE49-F238E27FC236}">
                <a16:creationId xmlns:a16="http://schemas.microsoft.com/office/drawing/2014/main" id="{B613D513-9C2B-4585-B283-E9A77221C3E4}"/>
              </a:ext>
            </a:extLst>
          </p:cNvPr>
          <p:cNvSpPr txBox="1">
            <a:spLocks/>
          </p:cNvSpPr>
          <p:nvPr/>
        </p:nvSpPr>
        <p:spPr bwMode="auto">
          <a:xfrm>
            <a:off x="957741" y="5035299"/>
            <a:ext cx="5066251" cy="1280160"/>
          </a:xfrm>
          <a:prstGeom prst="rect">
            <a:avLst/>
          </a:prstGeom>
          <a:solidFill>
            <a:schemeClr val="bg1">
              <a:lumMod val="95000"/>
            </a:schemeClr>
          </a:solidFill>
          <a:ln w="28575">
            <a:solidFill>
              <a:srgbClr val="FFB71B"/>
            </a:solidFill>
          </a:ln>
        </p:spPr>
        <p:txBody>
          <a:bodyPr vert="horz" wrap="square" lIns="91440" tIns="45720" rIns="91440" bIns="45720" numCol="1" anchor="t" anchorCtr="0" compatLnSpc="1">
            <a:prstTxWarp prst="textNoShape">
              <a:avLst/>
            </a:prstTxWarp>
            <a:spAutoFit/>
          </a:bodyPr>
          <a:lstStyle>
            <a:lvl1pPr marL="0" indent="0" algn="ctr" rtl="0" eaLnBrk="0" fontAlgn="base" hangingPunct="0">
              <a:spcBef>
                <a:spcPct val="20000"/>
              </a:spcBef>
              <a:spcAft>
                <a:spcPct val="20000"/>
              </a:spcAft>
              <a:buClr>
                <a:schemeClr val="bg1">
                  <a:lumMod val="65000"/>
                </a:schemeClr>
              </a:buClr>
              <a:buSzPct val="120000"/>
              <a:buFont typeface="Wingdings" panose="05000000000000000000" pitchFamily="2" charset="2"/>
              <a:buNone/>
              <a:defRPr sz="1800" b="1">
                <a:solidFill>
                  <a:schemeClr val="tx1"/>
                </a:solidFill>
                <a:latin typeface="+mn-lt"/>
                <a:ea typeface="+mn-ea"/>
                <a:cs typeface="+mn-cs"/>
              </a:defRPr>
            </a:lvl1pPr>
            <a:lvl2pPr marL="827088" indent="-346075" algn="l" rtl="0" eaLnBrk="0" fontAlgn="base" hangingPunct="0">
              <a:spcBef>
                <a:spcPct val="20000"/>
              </a:spcBef>
              <a:spcAft>
                <a:spcPct val="20000"/>
              </a:spcAft>
              <a:buClr>
                <a:schemeClr val="bg1">
                  <a:lumMod val="65000"/>
                </a:schemeClr>
              </a:buClr>
              <a:buSzPct val="80000"/>
              <a:buFont typeface="Wingdings" panose="05000000000000000000" pitchFamily="2" charset="2"/>
              <a:buChar char="n"/>
              <a:defRPr lang="en-US" sz="1400" b="0" dirty="0" smtClean="0">
                <a:solidFill>
                  <a:schemeClr val="tx1"/>
                </a:solidFill>
                <a:latin typeface="+mn-lt"/>
                <a:ea typeface="+mn-ea"/>
                <a:cs typeface="+mn-cs"/>
              </a:defRPr>
            </a:lvl2pPr>
            <a:lvl3pPr marL="1079500" indent="-165100"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600" b="0">
                <a:solidFill>
                  <a:schemeClr val="tx1"/>
                </a:solidFill>
                <a:latin typeface="+mn-lt"/>
              </a:defRPr>
            </a:lvl3pPr>
            <a:lvl4pPr marL="1439863" indent="-231775"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400" b="0">
                <a:solidFill>
                  <a:schemeClr val="tx1"/>
                </a:solidFill>
                <a:latin typeface="+mn-lt"/>
              </a:defRPr>
            </a:lvl4pPr>
            <a:lvl5pPr marL="1862138" indent="-231775" algn="l" rtl="0" eaLnBrk="0" fontAlgn="base" hangingPunct="0">
              <a:spcBef>
                <a:spcPct val="20000"/>
              </a:spcBef>
              <a:spcAft>
                <a:spcPct val="0"/>
              </a:spcAft>
              <a:buClr>
                <a:schemeClr val="bg1">
                  <a:lumMod val="65000"/>
                </a:schemeClr>
              </a:buClr>
              <a:buFont typeface="Wingdings" panose="05000000000000000000" pitchFamily="2" charset="2"/>
              <a:buChar char="§"/>
              <a:defRPr sz="1200" b="0">
                <a:solidFill>
                  <a:schemeClr val="tx1"/>
                </a:solidFill>
                <a:latin typeface="+mn-lt"/>
              </a:defRPr>
            </a:lvl5pPr>
            <a:lvl6pPr marL="23193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6pPr>
            <a:lvl7pPr marL="27765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7pPr>
            <a:lvl8pPr marL="32337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8pPr>
            <a:lvl9pPr marL="36909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9pPr>
          </a:lstStyle>
          <a:p>
            <a:pPr marL="0" marR="0" lvl="0" indent="0" algn="ctr" defTabSz="914400" rtl="0" eaLnBrk="0" fontAlgn="base" latinLnBrk="0" hangingPunct="0">
              <a:lnSpc>
                <a:spcPct val="100000"/>
              </a:lnSpc>
              <a:spcBef>
                <a:spcPct val="20000"/>
              </a:spcBef>
              <a:spcAft>
                <a:spcPct val="20000"/>
              </a:spcAft>
              <a:buClr>
                <a:sysClr val="window" lastClr="FFFFFF">
                  <a:lumMod val="65000"/>
                </a:sysClr>
              </a:buClr>
              <a:buSzPct val="120000"/>
              <a:buFont typeface="Wingdings" panose="05000000000000000000" pitchFamily="2" charset="2"/>
              <a:buNone/>
              <a:tabLst/>
              <a:defRPr/>
            </a:pPr>
            <a:r>
              <a:rPr kumimoji="0" lang="en-GB" sz="1800" b="1" i="0" u="none" strike="noStrike" kern="0" cap="none" spc="0" normalizeH="0" baseline="0" noProof="0">
                <a:ln>
                  <a:noFill/>
                </a:ln>
                <a:solidFill>
                  <a:srgbClr val="0C0C0C"/>
                </a:solidFill>
                <a:effectLst/>
                <a:uLnTx/>
                <a:uFillTx/>
                <a:ea typeface="+mn-ea"/>
                <a:cs typeface="+mn-cs"/>
              </a:rPr>
              <a:t>Further reading/information</a:t>
            </a:r>
          </a:p>
          <a:p>
            <a:pPr lvl="1">
              <a:buClr>
                <a:schemeClr val="accent1"/>
              </a:buClr>
              <a:buSzPct val="100000"/>
            </a:pPr>
            <a:r>
              <a:rPr lang="en-GB">
                <a:solidFill>
                  <a:schemeClr val="accent1"/>
                </a:solidFill>
                <a:hlinkClick r:id="rId8">
                  <a:extLst>
                    <a:ext uri="{A12FA001-AC4F-418D-AE19-62706E023703}">
                      <ahyp:hlinkClr xmlns:ahyp="http://schemas.microsoft.com/office/drawing/2018/hyperlinkcolor" val="tx"/>
                    </a:ext>
                  </a:extLst>
                </a:hlinkClick>
              </a:rPr>
              <a:t>Ansys Academic</a:t>
            </a:r>
            <a:endParaRPr lang="en-GB">
              <a:solidFill>
                <a:schemeClr val="accent1"/>
              </a:solidFill>
              <a:hlinkClick r:id="rId9">
                <a:extLst>
                  <a:ext uri="{A12FA001-AC4F-418D-AE19-62706E023703}">
                    <ahyp:hlinkClr xmlns:ahyp="http://schemas.microsoft.com/office/drawing/2018/hyperlinkcolor" val="tx"/>
                  </a:ext>
                </a:extLst>
              </a:hlinkClick>
            </a:endParaRPr>
          </a:p>
          <a:p>
            <a:pPr lvl="1">
              <a:buClr>
                <a:schemeClr val="accent1"/>
              </a:buClr>
              <a:buSzPct val="100000"/>
            </a:pPr>
            <a:r>
              <a:rPr lang="en-GB">
                <a:solidFill>
                  <a:schemeClr val="accent1"/>
                </a:solidFill>
                <a:hlinkClick r:id="rId9">
                  <a:extLst>
                    <a:ext uri="{A12FA001-AC4F-418D-AE19-62706E023703}">
                      <ahyp:hlinkClr xmlns:ahyp="http://schemas.microsoft.com/office/drawing/2018/hyperlinkcolor" val="tx"/>
                    </a:ext>
                  </a:extLst>
                </a:hlinkClick>
              </a:rPr>
              <a:t>Ansys Innovation Courses</a:t>
            </a:r>
            <a:endParaRPr lang="en-GB">
              <a:solidFill>
                <a:schemeClr val="accent1"/>
              </a:solidFill>
            </a:endParaRPr>
          </a:p>
          <a:p>
            <a:pPr lvl="1">
              <a:buClr>
                <a:schemeClr val="accent1"/>
              </a:buClr>
              <a:buSzPct val="100000"/>
            </a:pPr>
            <a:r>
              <a:rPr lang="en-GB">
                <a:solidFill>
                  <a:schemeClr val="accent1"/>
                </a:solidFill>
                <a:hlinkClick r:id="rId10">
                  <a:extLst>
                    <a:ext uri="{A12FA001-AC4F-418D-AE19-62706E023703}">
                      <ahyp:hlinkClr xmlns:ahyp="http://schemas.microsoft.com/office/drawing/2018/hyperlinkcolor" val="tx"/>
                    </a:ext>
                  </a:extLst>
                </a:hlinkClick>
              </a:rPr>
              <a:t>Ansys Education Resources</a:t>
            </a:r>
            <a:endParaRPr lang="en-GB">
              <a:solidFill>
                <a:schemeClr val="accent1"/>
              </a:solidFill>
            </a:endParaRPr>
          </a:p>
        </p:txBody>
      </p:sp>
      <p:pic>
        <p:nvPicPr>
          <p:cNvPr id="17" name="Graphic 16" descr="Internet outline">
            <a:extLst>
              <a:ext uri="{FF2B5EF4-FFF2-40B4-BE49-F238E27FC236}">
                <a16:creationId xmlns:a16="http://schemas.microsoft.com/office/drawing/2014/main" id="{BEA41156-2DEF-4DF3-95C4-FEF6E24FD444}"/>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4564729" y="5505577"/>
            <a:ext cx="752604" cy="764486"/>
          </a:xfrm>
          <a:prstGeom prst="rect">
            <a:avLst/>
          </a:prstGeom>
        </p:spPr>
      </p:pic>
      <p:pic>
        <p:nvPicPr>
          <p:cNvPr id="4" name="Graphic 3" descr="Group brainstorm outline">
            <a:extLst>
              <a:ext uri="{FF2B5EF4-FFF2-40B4-BE49-F238E27FC236}">
                <a16:creationId xmlns:a16="http://schemas.microsoft.com/office/drawing/2014/main" id="{C8ED03CE-FAE2-93B3-5BD2-6E7347B8665B}"/>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0006360" y="5452946"/>
            <a:ext cx="551987" cy="579865"/>
          </a:xfrm>
          <a:prstGeom prst="rect">
            <a:avLst/>
          </a:prstGeom>
        </p:spPr>
      </p:pic>
    </p:spTree>
    <p:extLst>
      <p:ext uri="{BB962C8B-B14F-4D97-AF65-F5344CB8AC3E}">
        <p14:creationId xmlns:p14="http://schemas.microsoft.com/office/powerpoint/2010/main" val="42633593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4216356-DFE3-E040-6324-1AC8CB45D674}"/>
              </a:ext>
            </a:extLst>
          </p:cNvPr>
          <p:cNvSpPr>
            <a:spLocks noGrp="1"/>
          </p:cNvSpPr>
          <p:nvPr>
            <p:ph type="title"/>
          </p:nvPr>
        </p:nvSpPr>
        <p:spPr/>
        <p:txBody>
          <a:bodyPr/>
          <a:lstStyle/>
          <a:p>
            <a:r>
              <a:rPr lang="en-US"/>
              <a:t>Simulating SAR in HFSS</a:t>
            </a:r>
          </a:p>
        </p:txBody>
      </p:sp>
      <p:sp>
        <p:nvSpPr>
          <p:cNvPr id="5" name="Content Placeholder 4">
            <a:extLst>
              <a:ext uri="{FF2B5EF4-FFF2-40B4-BE49-F238E27FC236}">
                <a16:creationId xmlns:a16="http://schemas.microsoft.com/office/drawing/2014/main" id="{BCC497F7-9947-7DF4-91D2-86CE05E1FA3D}"/>
              </a:ext>
            </a:extLst>
          </p:cNvPr>
          <p:cNvSpPr>
            <a:spLocks noGrp="1"/>
          </p:cNvSpPr>
          <p:nvPr>
            <p:ph idx="1"/>
          </p:nvPr>
        </p:nvSpPr>
        <p:spPr>
          <a:xfrm>
            <a:off x="609600" y="1295400"/>
            <a:ext cx="3462134" cy="500404"/>
          </a:xfrm>
        </p:spPr>
        <p:txBody>
          <a:bodyPr/>
          <a:lstStyle/>
          <a:p>
            <a:pPr marL="0" indent="0">
              <a:buNone/>
            </a:pPr>
            <a:r>
              <a:rPr lang="en-US" b="1">
                <a:highlight>
                  <a:srgbClr val="FFB71B"/>
                </a:highlight>
              </a:rPr>
              <a:t>Antenna model</a:t>
            </a:r>
          </a:p>
        </p:txBody>
      </p:sp>
      <p:grpSp>
        <p:nvGrpSpPr>
          <p:cNvPr id="18" name="Group 17">
            <a:extLst>
              <a:ext uri="{FF2B5EF4-FFF2-40B4-BE49-F238E27FC236}">
                <a16:creationId xmlns:a16="http://schemas.microsoft.com/office/drawing/2014/main" id="{25B0731C-3E9A-B24D-500F-A4A5EB8377F4}"/>
              </a:ext>
            </a:extLst>
          </p:cNvPr>
          <p:cNvGrpSpPr/>
          <p:nvPr/>
        </p:nvGrpSpPr>
        <p:grpSpPr>
          <a:xfrm>
            <a:off x="256086" y="2618928"/>
            <a:ext cx="3593622" cy="3660124"/>
            <a:chOff x="609600" y="2743200"/>
            <a:chExt cx="3593622" cy="3660124"/>
          </a:xfrm>
        </p:grpSpPr>
        <p:pic>
          <p:nvPicPr>
            <p:cNvPr id="7" name="Picture 6">
              <a:extLst>
                <a:ext uri="{FF2B5EF4-FFF2-40B4-BE49-F238E27FC236}">
                  <a16:creationId xmlns:a16="http://schemas.microsoft.com/office/drawing/2014/main" id="{74DC5657-E878-A207-5BF3-101FBD20CE46}"/>
                </a:ext>
              </a:extLst>
            </p:cNvPr>
            <p:cNvPicPr>
              <a:picLocks noChangeAspect="1"/>
            </p:cNvPicPr>
            <p:nvPr/>
          </p:nvPicPr>
          <p:blipFill>
            <a:blip r:embed="rId3"/>
            <a:stretch>
              <a:fillRect/>
            </a:stretch>
          </p:blipFill>
          <p:spPr>
            <a:xfrm>
              <a:off x="981033" y="2743200"/>
              <a:ext cx="3222188" cy="3639312"/>
            </a:xfrm>
            <a:prstGeom prst="rect">
              <a:avLst/>
            </a:prstGeom>
            <a:ln>
              <a:solidFill>
                <a:schemeClr val="accent6"/>
              </a:solidFill>
            </a:ln>
          </p:spPr>
        </p:pic>
        <p:pic>
          <p:nvPicPr>
            <p:cNvPr id="3" name="Picture 2">
              <a:extLst>
                <a:ext uri="{FF2B5EF4-FFF2-40B4-BE49-F238E27FC236}">
                  <a16:creationId xmlns:a16="http://schemas.microsoft.com/office/drawing/2014/main" id="{FB675FCB-7622-2997-E6A7-B1F342105522}"/>
                </a:ext>
              </a:extLst>
            </p:cNvPr>
            <p:cNvPicPr>
              <a:picLocks noChangeAspect="1"/>
            </p:cNvPicPr>
            <p:nvPr/>
          </p:nvPicPr>
          <p:blipFill>
            <a:blip r:embed="rId4"/>
            <a:stretch>
              <a:fillRect/>
            </a:stretch>
          </p:blipFill>
          <p:spPr>
            <a:xfrm>
              <a:off x="609600" y="3087494"/>
              <a:ext cx="1495723" cy="1162942"/>
            </a:xfrm>
            <a:prstGeom prst="rect">
              <a:avLst/>
            </a:prstGeom>
            <a:ln>
              <a:solidFill>
                <a:schemeClr val="accent6"/>
              </a:solidFill>
            </a:ln>
          </p:spPr>
        </p:pic>
        <p:sp>
          <p:nvSpPr>
            <p:cNvPr id="8" name="Rectangle: Rounded Corners 7">
              <a:extLst>
                <a:ext uri="{FF2B5EF4-FFF2-40B4-BE49-F238E27FC236}">
                  <a16:creationId xmlns:a16="http://schemas.microsoft.com/office/drawing/2014/main" id="{3D2163F9-8E3E-4083-7E85-511FD8D60D7D}"/>
                </a:ext>
              </a:extLst>
            </p:cNvPr>
            <p:cNvSpPr/>
            <p:nvPr/>
          </p:nvSpPr>
          <p:spPr>
            <a:xfrm>
              <a:off x="2194560" y="3429000"/>
              <a:ext cx="1691640" cy="182880"/>
            </a:xfrm>
            <a:prstGeom prst="round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3D3E5E26-F8C4-A1A8-FC32-4404577AD9D6}"/>
                </a:ext>
              </a:extLst>
            </p:cNvPr>
            <p:cNvSpPr/>
            <p:nvPr/>
          </p:nvSpPr>
          <p:spPr>
            <a:xfrm>
              <a:off x="2194560" y="4267200"/>
              <a:ext cx="1691640" cy="182880"/>
            </a:xfrm>
            <a:prstGeom prst="round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6A13E594-FF3B-1092-24D9-AA57E00D2DBF}"/>
                </a:ext>
              </a:extLst>
            </p:cNvPr>
            <p:cNvSpPr/>
            <p:nvPr/>
          </p:nvSpPr>
          <p:spPr>
            <a:xfrm>
              <a:off x="2923032" y="3160776"/>
              <a:ext cx="451104" cy="182880"/>
            </a:xfrm>
            <a:prstGeom prst="round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21DD7742-2F14-FD4A-565C-DDFAE34D94A4}"/>
                </a:ext>
              </a:extLst>
            </p:cNvPr>
            <p:cNvSpPr/>
            <p:nvPr/>
          </p:nvSpPr>
          <p:spPr>
            <a:xfrm>
              <a:off x="2478869" y="6132576"/>
              <a:ext cx="451104" cy="182880"/>
            </a:xfrm>
            <a:prstGeom prst="round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16089EBB-4E3B-D3E0-1093-CBA652F1C644}"/>
                </a:ext>
              </a:extLst>
            </p:cNvPr>
            <p:cNvSpPr txBox="1"/>
            <p:nvPr/>
          </p:nvSpPr>
          <p:spPr>
            <a:xfrm>
              <a:off x="3806772" y="3570208"/>
              <a:ext cx="396450" cy="369332"/>
            </a:xfrm>
            <a:prstGeom prst="rect">
              <a:avLst/>
            </a:prstGeom>
            <a:noFill/>
          </p:spPr>
          <p:txBody>
            <a:bodyPr wrap="square" rtlCol="0">
              <a:spAutoFit/>
            </a:bodyPr>
            <a:lstStyle/>
            <a:p>
              <a:r>
                <a:rPr lang="en-US" b="1">
                  <a:solidFill>
                    <a:srgbClr val="FFC000"/>
                  </a:solidFill>
                  <a:highlight>
                    <a:srgbClr val="1A1A1A"/>
                  </a:highlight>
                </a:rPr>
                <a:t> B </a:t>
              </a:r>
            </a:p>
          </p:txBody>
        </p:sp>
        <p:sp>
          <p:nvSpPr>
            <p:cNvPr id="13" name="TextBox 12">
              <a:extLst>
                <a:ext uri="{FF2B5EF4-FFF2-40B4-BE49-F238E27FC236}">
                  <a16:creationId xmlns:a16="http://schemas.microsoft.com/office/drawing/2014/main" id="{3D1EAE48-D24C-D1AD-C436-63EECA6BAB89}"/>
                </a:ext>
              </a:extLst>
            </p:cNvPr>
            <p:cNvSpPr txBox="1"/>
            <p:nvPr/>
          </p:nvSpPr>
          <p:spPr>
            <a:xfrm>
              <a:off x="3806771" y="4427220"/>
              <a:ext cx="396450" cy="369332"/>
            </a:xfrm>
            <a:prstGeom prst="rect">
              <a:avLst/>
            </a:prstGeom>
            <a:noFill/>
          </p:spPr>
          <p:txBody>
            <a:bodyPr wrap="square" rtlCol="0">
              <a:spAutoFit/>
            </a:bodyPr>
            <a:lstStyle/>
            <a:p>
              <a:r>
                <a:rPr lang="en-US" b="1">
                  <a:solidFill>
                    <a:srgbClr val="FFC000"/>
                  </a:solidFill>
                  <a:highlight>
                    <a:srgbClr val="1A1A1A"/>
                  </a:highlight>
                </a:rPr>
                <a:t> C </a:t>
              </a:r>
            </a:p>
          </p:txBody>
        </p:sp>
        <p:sp>
          <p:nvSpPr>
            <p:cNvPr id="14" name="TextBox 13">
              <a:extLst>
                <a:ext uri="{FF2B5EF4-FFF2-40B4-BE49-F238E27FC236}">
                  <a16:creationId xmlns:a16="http://schemas.microsoft.com/office/drawing/2014/main" id="{F9A3D3BC-EBBC-6A0D-1300-09E8813FBC5C}"/>
                </a:ext>
              </a:extLst>
            </p:cNvPr>
            <p:cNvSpPr txBox="1"/>
            <p:nvPr/>
          </p:nvSpPr>
          <p:spPr>
            <a:xfrm>
              <a:off x="3321611" y="3059668"/>
              <a:ext cx="396450" cy="369332"/>
            </a:xfrm>
            <a:prstGeom prst="rect">
              <a:avLst/>
            </a:prstGeom>
            <a:noFill/>
          </p:spPr>
          <p:txBody>
            <a:bodyPr wrap="square" rtlCol="0">
              <a:spAutoFit/>
            </a:bodyPr>
            <a:lstStyle/>
            <a:p>
              <a:r>
                <a:rPr lang="en-US" b="1">
                  <a:solidFill>
                    <a:srgbClr val="FFC000"/>
                  </a:solidFill>
                  <a:highlight>
                    <a:srgbClr val="1A1A1A"/>
                  </a:highlight>
                </a:rPr>
                <a:t> D </a:t>
              </a:r>
            </a:p>
          </p:txBody>
        </p:sp>
        <p:sp>
          <p:nvSpPr>
            <p:cNvPr id="15" name="TextBox 14">
              <a:extLst>
                <a:ext uri="{FF2B5EF4-FFF2-40B4-BE49-F238E27FC236}">
                  <a16:creationId xmlns:a16="http://schemas.microsoft.com/office/drawing/2014/main" id="{40EC9E0D-93DF-3F35-104A-3D7E8A07E9E8}"/>
                </a:ext>
              </a:extLst>
            </p:cNvPr>
            <p:cNvSpPr txBox="1"/>
            <p:nvPr/>
          </p:nvSpPr>
          <p:spPr>
            <a:xfrm>
              <a:off x="2842155" y="6033992"/>
              <a:ext cx="396450" cy="369332"/>
            </a:xfrm>
            <a:prstGeom prst="rect">
              <a:avLst/>
            </a:prstGeom>
            <a:noFill/>
          </p:spPr>
          <p:txBody>
            <a:bodyPr wrap="square" rtlCol="0">
              <a:spAutoFit/>
            </a:bodyPr>
            <a:lstStyle/>
            <a:p>
              <a:r>
                <a:rPr lang="en-US" b="1">
                  <a:solidFill>
                    <a:srgbClr val="FFC000"/>
                  </a:solidFill>
                  <a:highlight>
                    <a:srgbClr val="1A1A1A"/>
                  </a:highlight>
                </a:rPr>
                <a:t> E </a:t>
              </a:r>
            </a:p>
          </p:txBody>
        </p:sp>
        <p:sp>
          <p:nvSpPr>
            <p:cNvPr id="16" name="Rectangle: Rounded Corners 15">
              <a:extLst>
                <a:ext uri="{FF2B5EF4-FFF2-40B4-BE49-F238E27FC236}">
                  <a16:creationId xmlns:a16="http://schemas.microsoft.com/office/drawing/2014/main" id="{746B71A3-CD44-3D16-63D7-80E92BEE9886}"/>
                </a:ext>
              </a:extLst>
            </p:cNvPr>
            <p:cNvSpPr/>
            <p:nvPr/>
          </p:nvSpPr>
          <p:spPr>
            <a:xfrm>
              <a:off x="981032" y="3711988"/>
              <a:ext cx="719752" cy="457676"/>
            </a:xfrm>
            <a:prstGeom prst="round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750BF8A2-5C79-E47B-3A06-7A4F230F89CE}"/>
                </a:ext>
              </a:extLst>
            </p:cNvPr>
            <p:cNvSpPr txBox="1"/>
            <p:nvPr/>
          </p:nvSpPr>
          <p:spPr>
            <a:xfrm>
              <a:off x="1675767" y="3824454"/>
              <a:ext cx="396450" cy="369332"/>
            </a:xfrm>
            <a:prstGeom prst="rect">
              <a:avLst/>
            </a:prstGeom>
            <a:noFill/>
          </p:spPr>
          <p:txBody>
            <a:bodyPr wrap="square" rtlCol="0">
              <a:spAutoFit/>
            </a:bodyPr>
            <a:lstStyle/>
            <a:p>
              <a:r>
                <a:rPr lang="en-US" b="1">
                  <a:solidFill>
                    <a:srgbClr val="FFC000"/>
                  </a:solidFill>
                  <a:highlight>
                    <a:srgbClr val="1A1A1A"/>
                  </a:highlight>
                </a:rPr>
                <a:t> A</a:t>
              </a:r>
            </a:p>
          </p:txBody>
        </p:sp>
      </p:grpSp>
      <p:sp>
        <p:nvSpPr>
          <p:cNvPr id="20" name="TextBox 19">
            <a:extLst>
              <a:ext uri="{FF2B5EF4-FFF2-40B4-BE49-F238E27FC236}">
                <a16:creationId xmlns:a16="http://schemas.microsoft.com/office/drawing/2014/main" id="{65E823B4-1E1B-5C54-8612-76540CC9E26E}"/>
              </a:ext>
            </a:extLst>
          </p:cNvPr>
          <p:cNvSpPr txBox="1"/>
          <p:nvPr/>
        </p:nvSpPr>
        <p:spPr>
          <a:xfrm>
            <a:off x="398830" y="1787931"/>
            <a:ext cx="3690865" cy="830997"/>
          </a:xfrm>
          <a:prstGeom prst="rect">
            <a:avLst/>
          </a:prstGeom>
          <a:noFill/>
        </p:spPr>
        <p:txBody>
          <a:bodyPr wrap="square">
            <a:spAutoFit/>
          </a:bodyPr>
          <a:lstStyle/>
          <a:p>
            <a:r>
              <a:rPr lang="en-US" sz="1600"/>
              <a:t>In AEDT  View Tab</a:t>
            </a:r>
            <a:r>
              <a:rPr lang="en-US" sz="1600">
                <a:sym typeface="Wingdings" panose="05000000000000000000" pitchFamily="2" charset="2"/>
              </a:rPr>
              <a:t>:</a:t>
            </a:r>
            <a:endParaRPr lang="en-US" sz="1600"/>
          </a:p>
          <a:p>
            <a:r>
              <a:rPr lang="en-US" sz="1600">
                <a:sym typeface="Wingdings" panose="05000000000000000000" pitchFamily="2" charset="2"/>
              </a:rPr>
              <a:t>ACT Extensions  HFSS Antenna Toolkit  Rectangular Inset Fed</a:t>
            </a:r>
            <a:endParaRPr lang="en-US" sz="1600"/>
          </a:p>
        </p:txBody>
      </p:sp>
      <p:pic>
        <p:nvPicPr>
          <p:cNvPr id="22" name="Picture 21">
            <a:extLst>
              <a:ext uri="{FF2B5EF4-FFF2-40B4-BE49-F238E27FC236}">
                <a16:creationId xmlns:a16="http://schemas.microsoft.com/office/drawing/2014/main" id="{F177C722-9AC2-BB7A-9E02-E7ABF4FF1C73}"/>
              </a:ext>
            </a:extLst>
          </p:cNvPr>
          <p:cNvPicPr>
            <a:picLocks noChangeAspect="1"/>
          </p:cNvPicPr>
          <p:nvPr/>
        </p:nvPicPr>
        <p:blipFill rotWithShape="1">
          <a:blip r:embed="rId5"/>
          <a:srcRect b="9866"/>
          <a:stretch/>
        </p:blipFill>
        <p:spPr>
          <a:xfrm>
            <a:off x="7203342" y="2409615"/>
            <a:ext cx="2270160" cy="3718448"/>
          </a:xfrm>
          <a:prstGeom prst="rect">
            <a:avLst/>
          </a:prstGeom>
        </p:spPr>
      </p:pic>
      <p:sp>
        <p:nvSpPr>
          <p:cNvPr id="23" name="TextBox 22">
            <a:extLst>
              <a:ext uri="{FF2B5EF4-FFF2-40B4-BE49-F238E27FC236}">
                <a16:creationId xmlns:a16="http://schemas.microsoft.com/office/drawing/2014/main" id="{67BA1B91-EB65-7068-7180-1124AF970C1C}"/>
              </a:ext>
            </a:extLst>
          </p:cNvPr>
          <p:cNvSpPr txBox="1"/>
          <p:nvPr/>
        </p:nvSpPr>
        <p:spPr>
          <a:xfrm>
            <a:off x="6687160" y="1795804"/>
            <a:ext cx="4047454" cy="584775"/>
          </a:xfrm>
          <a:prstGeom prst="rect">
            <a:avLst/>
          </a:prstGeom>
          <a:noFill/>
        </p:spPr>
        <p:txBody>
          <a:bodyPr wrap="square">
            <a:spAutoFit/>
          </a:bodyPr>
          <a:lstStyle/>
          <a:p>
            <a:r>
              <a:rPr lang="en-US" sz="1600"/>
              <a:t>In AEDT  View Tab</a:t>
            </a:r>
            <a:r>
              <a:rPr lang="en-US" sz="1600">
                <a:sym typeface="Wingdings" panose="05000000000000000000" pitchFamily="2" charset="2"/>
              </a:rPr>
              <a:t>:</a:t>
            </a:r>
            <a:r>
              <a:rPr lang="en-US" sz="1600"/>
              <a:t> </a:t>
            </a:r>
          </a:p>
          <a:p>
            <a:r>
              <a:rPr lang="en-US" sz="1600">
                <a:sym typeface="Wingdings" panose="05000000000000000000" pitchFamily="2" charset="2"/>
              </a:rPr>
              <a:t>Components Library Human Body Exteriors</a:t>
            </a:r>
            <a:endParaRPr lang="en-US" sz="1600"/>
          </a:p>
        </p:txBody>
      </p:sp>
      <p:sp>
        <p:nvSpPr>
          <p:cNvPr id="25" name="TextBox 24">
            <a:extLst>
              <a:ext uri="{FF2B5EF4-FFF2-40B4-BE49-F238E27FC236}">
                <a16:creationId xmlns:a16="http://schemas.microsoft.com/office/drawing/2014/main" id="{60CCF7D5-BB51-5AB3-E8C9-9491C83E6C6C}"/>
              </a:ext>
            </a:extLst>
          </p:cNvPr>
          <p:cNvSpPr txBox="1"/>
          <p:nvPr/>
        </p:nvSpPr>
        <p:spPr>
          <a:xfrm>
            <a:off x="7121046" y="1268103"/>
            <a:ext cx="2741310" cy="461665"/>
          </a:xfrm>
          <a:prstGeom prst="rect">
            <a:avLst/>
          </a:prstGeom>
        </p:spPr>
        <p:txBody>
          <a:bodyPr vert="horz" lIns="45720" tIns="0" rIns="0" bIns="0" rtlCol="0">
            <a:noAutofit/>
          </a:bodyPr>
          <a:lstStyle>
            <a:lvl1pPr marL="171450" indent="-171450">
              <a:lnSpc>
                <a:spcPct val="100000"/>
              </a:lnSpc>
              <a:spcBef>
                <a:spcPts val="1200"/>
              </a:spcBef>
              <a:buClr>
                <a:schemeClr val="tx2"/>
              </a:buClr>
              <a:buFont typeface="Arial" panose="020B0604020202020204" pitchFamily="34" charset="0"/>
              <a:buChar char="•"/>
              <a:defRPr sz="2400"/>
            </a:lvl1pPr>
            <a:lvl2pPr marL="400050" indent="-171450">
              <a:lnSpc>
                <a:spcPct val="100000"/>
              </a:lnSpc>
              <a:spcBef>
                <a:spcPts val="900"/>
              </a:spcBef>
              <a:buClr>
                <a:schemeClr val="tx2"/>
              </a:buClr>
              <a:buFont typeface="System Font Regular"/>
              <a:buChar char="-"/>
              <a:defRPr sz="2400">
                <a:solidFill>
                  <a:srgbClr val="333333"/>
                </a:solidFill>
              </a:defRPr>
            </a:lvl2pPr>
            <a:lvl3pPr marL="628650" indent="-171450">
              <a:lnSpc>
                <a:spcPct val="100000"/>
              </a:lnSpc>
              <a:spcBef>
                <a:spcPts val="300"/>
              </a:spcBef>
              <a:buClr>
                <a:schemeClr val="tx2"/>
              </a:buClr>
              <a:buFont typeface="Arial" panose="020B0604020202020204" pitchFamily="34" charset="0"/>
              <a:buChar char="•"/>
              <a:defRPr sz="2000">
                <a:solidFill>
                  <a:srgbClr val="4F4F4F"/>
                </a:solidFill>
              </a:defRPr>
            </a:lvl3pPr>
            <a:lvl4pPr marL="857250" indent="-171450">
              <a:lnSpc>
                <a:spcPct val="100000"/>
              </a:lnSpc>
              <a:spcBef>
                <a:spcPts val="300"/>
              </a:spcBef>
              <a:buClr>
                <a:schemeClr val="bg2"/>
              </a:buClr>
              <a:buFont typeface="Arial" panose="020B0604020202020204" pitchFamily="34" charset="0"/>
              <a:buChar char="•"/>
              <a:defRPr sz="1600">
                <a:solidFill>
                  <a:srgbClr val="4F4F4F"/>
                </a:solidFill>
              </a:defRPr>
            </a:lvl4pPr>
            <a:lvl5pPr marL="1085850" indent="-171450">
              <a:lnSpc>
                <a:spcPct val="100000"/>
              </a:lnSpc>
              <a:spcBef>
                <a:spcPts val="300"/>
              </a:spcBef>
              <a:buClr>
                <a:schemeClr val="bg2"/>
              </a:buClr>
              <a:buFont typeface="Arial" panose="020B0604020202020204" pitchFamily="34" charset="0"/>
              <a:buChar char="•"/>
              <a:defRPr sz="1600">
                <a:solidFill>
                  <a:srgbClr val="4F4F4F"/>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en-US" b="1">
                <a:highlight>
                  <a:srgbClr val="FFB71B"/>
                </a:highlight>
              </a:rPr>
              <a:t>Body part model</a:t>
            </a:r>
          </a:p>
        </p:txBody>
      </p:sp>
    </p:spTree>
    <p:extLst>
      <p:ext uri="{BB962C8B-B14F-4D97-AF65-F5344CB8AC3E}">
        <p14:creationId xmlns:p14="http://schemas.microsoft.com/office/powerpoint/2010/main" val="7451409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AD57EE-E19D-FF2F-2354-4B7F4303E2F7}"/>
              </a:ext>
            </a:extLst>
          </p:cNvPr>
          <p:cNvSpPr>
            <a:spLocks noGrp="1"/>
          </p:cNvSpPr>
          <p:nvPr>
            <p:ph type="title"/>
          </p:nvPr>
        </p:nvSpPr>
        <p:spPr/>
        <p:txBody>
          <a:bodyPr/>
          <a:lstStyle/>
          <a:p>
            <a:r>
              <a:rPr lang="en-US"/>
              <a:t>Arrange the Simulation Geometry Configuration</a:t>
            </a:r>
          </a:p>
        </p:txBody>
      </p:sp>
      <p:sp>
        <p:nvSpPr>
          <p:cNvPr id="3" name="Content Placeholder 2">
            <a:extLst>
              <a:ext uri="{FF2B5EF4-FFF2-40B4-BE49-F238E27FC236}">
                <a16:creationId xmlns:a16="http://schemas.microsoft.com/office/drawing/2014/main" id="{4954EF49-3361-7EE4-2E95-399014139FBA}"/>
              </a:ext>
            </a:extLst>
          </p:cNvPr>
          <p:cNvSpPr>
            <a:spLocks noGrp="1"/>
          </p:cNvSpPr>
          <p:nvPr>
            <p:ph idx="1"/>
          </p:nvPr>
        </p:nvSpPr>
        <p:spPr/>
        <p:txBody>
          <a:bodyPr/>
          <a:lstStyle/>
          <a:p>
            <a:r>
              <a:rPr lang="en-US"/>
              <a:t>Generating an antenna from HFSS Antenna Toolkit provides analysis setup too</a:t>
            </a:r>
          </a:p>
          <a:p>
            <a:r>
              <a:rPr lang="en-US" b="1" i="1">
                <a:highlight>
                  <a:srgbClr val="FFB71B"/>
                </a:highlight>
              </a:rPr>
              <a:t>Arrange</a:t>
            </a:r>
            <a:r>
              <a:rPr lang="en-US"/>
              <a:t> antenna and human body model for position of interest analysis</a:t>
            </a:r>
            <a:br>
              <a:rPr lang="en-US"/>
            </a:br>
            <a:br>
              <a:rPr lang="en-US"/>
            </a:br>
            <a:br>
              <a:rPr lang="en-US"/>
            </a:br>
            <a:br>
              <a:rPr lang="en-US"/>
            </a:br>
            <a:br>
              <a:rPr lang="en-US"/>
            </a:br>
            <a:br>
              <a:rPr lang="en-US"/>
            </a:br>
            <a:endParaRPr lang="en-US"/>
          </a:p>
          <a:p>
            <a:r>
              <a:rPr lang="en-US" i="1"/>
              <a:t>Change</a:t>
            </a:r>
            <a:r>
              <a:rPr lang="en-US" b="1" i="1">
                <a:highlight>
                  <a:srgbClr val="FFB71B"/>
                </a:highlight>
              </a:rPr>
              <a:t> Solution type </a:t>
            </a:r>
            <a:r>
              <a:rPr lang="en-US" b="1" i="1"/>
              <a:t>to</a:t>
            </a:r>
            <a:r>
              <a:rPr lang="en-US" b="1" i="1">
                <a:highlight>
                  <a:srgbClr val="FFB71B"/>
                </a:highlight>
              </a:rPr>
              <a:t> Modal</a:t>
            </a:r>
            <a:r>
              <a:rPr lang="en-US"/>
              <a:t> from HFSS tab and Solution Type option</a:t>
            </a:r>
            <a:br>
              <a:rPr lang="en-US"/>
            </a:br>
            <a:br>
              <a:rPr lang="en-US"/>
            </a:br>
            <a:endParaRPr lang="en-US"/>
          </a:p>
          <a:p>
            <a:endParaRPr lang="en-US"/>
          </a:p>
        </p:txBody>
      </p:sp>
      <p:pic>
        <p:nvPicPr>
          <p:cNvPr id="5" name="Picture 4">
            <a:extLst>
              <a:ext uri="{FF2B5EF4-FFF2-40B4-BE49-F238E27FC236}">
                <a16:creationId xmlns:a16="http://schemas.microsoft.com/office/drawing/2014/main" id="{D8A0A795-07DD-3136-C707-458E626AC997}"/>
              </a:ext>
            </a:extLst>
          </p:cNvPr>
          <p:cNvPicPr>
            <a:picLocks noChangeAspect="1"/>
          </p:cNvPicPr>
          <p:nvPr/>
        </p:nvPicPr>
        <p:blipFill rotWithShape="1">
          <a:blip r:embed="rId3"/>
          <a:srcRect b="12113"/>
          <a:stretch/>
        </p:blipFill>
        <p:spPr>
          <a:xfrm>
            <a:off x="8861099" y="2193687"/>
            <a:ext cx="2148704" cy="2103401"/>
          </a:xfrm>
          <a:prstGeom prst="rect">
            <a:avLst/>
          </a:prstGeom>
        </p:spPr>
      </p:pic>
      <p:pic>
        <p:nvPicPr>
          <p:cNvPr id="10" name="Picture 9">
            <a:extLst>
              <a:ext uri="{FF2B5EF4-FFF2-40B4-BE49-F238E27FC236}">
                <a16:creationId xmlns:a16="http://schemas.microsoft.com/office/drawing/2014/main" id="{60AB9973-98D4-DDB0-F4C9-43DDA68EB0ED}"/>
              </a:ext>
            </a:extLst>
          </p:cNvPr>
          <p:cNvPicPr>
            <a:picLocks noChangeAspect="1"/>
          </p:cNvPicPr>
          <p:nvPr/>
        </p:nvPicPr>
        <p:blipFill>
          <a:blip r:embed="rId4"/>
          <a:stretch>
            <a:fillRect/>
          </a:stretch>
        </p:blipFill>
        <p:spPr>
          <a:xfrm>
            <a:off x="951270" y="2347070"/>
            <a:ext cx="5942743" cy="760024"/>
          </a:xfrm>
          <a:prstGeom prst="rect">
            <a:avLst/>
          </a:prstGeom>
        </p:spPr>
      </p:pic>
      <p:sp>
        <p:nvSpPr>
          <p:cNvPr id="11" name="Rectangle: Rounded Corners 10">
            <a:extLst>
              <a:ext uri="{FF2B5EF4-FFF2-40B4-BE49-F238E27FC236}">
                <a16:creationId xmlns:a16="http://schemas.microsoft.com/office/drawing/2014/main" id="{CC29AF6F-C1EE-4447-687A-8D7DE45D6E88}"/>
              </a:ext>
            </a:extLst>
          </p:cNvPr>
          <p:cNvSpPr/>
          <p:nvPr/>
        </p:nvSpPr>
        <p:spPr>
          <a:xfrm>
            <a:off x="5491480" y="2544202"/>
            <a:ext cx="1402533" cy="562892"/>
          </a:xfrm>
          <a:prstGeom prst="round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Arrow: Right 12">
            <a:extLst>
              <a:ext uri="{FF2B5EF4-FFF2-40B4-BE49-F238E27FC236}">
                <a16:creationId xmlns:a16="http://schemas.microsoft.com/office/drawing/2014/main" id="{1BCCE12C-8AE2-62BD-6685-6E0438E87E33}"/>
              </a:ext>
            </a:extLst>
          </p:cNvPr>
          <p:cNvSpPr/>
          <p:nvPr/>
        </p:nvSpPr>
        <p:spPr>
          <a:xfrm>
            <a:off x="7534656" y="2727082"/>
            <a:ext cx="685800" cy="321906"/>
          </a:xfrm>
          <a:prstGeom prst="rightArrow">
            <a:avLst/>
          </a:prstGeom>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a:extLst>
              <a:ext uri="{FF2B5EF4-FFF2-40B4-BE49-F238E27FC236}">
                <a16:creationId xmlns:a16="http://schemas.microsoft.com/office/drawing/2014/main" id="{8BB109FD-263D-CB18-2E25-8CABB3CF7D8F}"/>
              </a:ext>
            </a:extLst>
          </p:cNvPr>
          <p:cNvGrpSpPr/>
          <p:nvPr/>
        </p:nvGrpSpPr>
        <p:grpSpPr>
          <a:xfrm>
            <a:off x="6443129" y="4895757"/>
            <a:ext cx="5296639" cy="1333686"/>
            <a:chOff x="6443129" y="4895757"/>
            <a:chExt cx="5296639" cy="1333686"/>
          </a:xfrm>
        </p:grpSpPr>
        <p:pic>
          <p:nvPicPr>
            <p:cNvPr id="6" name="Picture 5">
              <a:extLst>
                <a:ext uri="{FF2B5EF4-FFF2-40B4-BE49-F238E27FC236}">
                  <a16:creationId xmlns:a16="http://schemas.microsoft.com/office/drawing/2014/main" id="{C71BB0B3-97B0-F861-9B17-0DC72324C5A3}"/>
                </a:ext>
              </a:extLst>
            </p:cNvPr>
            <p:cNvPicPr>
              <a:picLocks noChangeAspect="1"/>
            </p:cNvPicPr>
            <p:nvPr/>
          </p:nvPicPr>
          <p:blipFill>
            <a:blip r:embed="rId5"/>
            <a:stretch>
              <a:fillRect/>
            </a:stretch>
          </p:blipFill>
          <p:spPr>
            <a:xfrm>
              <a:off x="6443129" y="4895757"/>
              <a:ext cx="5296639" cy="1333686"/>
            </a:xfrm>
            <a:prstGeom prst="rect">
              <a:avLst/>
            </a:prstGeom>
          </p:spPr>
        </p:pic>
        <p:sp>
          <p:nvSpPr>
            <p:cNvPr id="9" name="Rectangle: Rounded Corners 8">
              <a:extLst>
                <a:ext uri="{FF2B5EF4-FFF2-40B4-BE49-F238E27FC236}">
                  <a16:creationId xmlns:a16="http://schemas.microsoft.com/office/drawing/2014/main" id="{74F5966F-5D87-9505-845A-19582DCA0A22}"/>
                </a:ext>
              </a:extLst>
            </p:cNvPr>
            <p:cNvSpPr/>
            <p:nvPr/>
          </p:nvSpPr>
          <p:spPr>
            <a:xfrm>
              <a:off x="9091449" y="4895757"/>
              <a:ext cx="367862" cy="299091"/>
            </a:xfrm>
            <a:prstGeom prst="round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Rounded Corners 13">
              <a:extLst>
                <a:ext uri="{FF2B5EF4-FFF2-40B4-BE49-F238E27FC236}">
                  <a16:creationId xmlns:a16="http://schemas.microsoft.com/office/drawing/2014/main" id="{E9D8032C-7B5D-974F-E7CF-282030BA9B42}"/>
                </a:ext>
              </a:extLst>
            </p:cNvPr>
            <p:cNvSpPr/>
            <p:nvPr/>
          </p:nvSpPr>
          <p:spPr>
            <a:xfrm>
              <a:off x="9375053" y="5108028"/>
              <a:ext cx="925086" cy="299091"/>
            </a:xfrm>
            <a:prstGeom prst="round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3912042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399CC6-A7DC-3154-0331-DFBA826BA83E}"/>
              </a:ext>
            </a:extLst>
          </p:cNvPr>
          <p:cNvSpPr>
            <a:spLocks noGrp="1"/>
          </p:cNvSpPr>
          <p:nvPr>
            <p:ph type="title"/>
          </p:nvPr>
        </p:nvSpPr>
        <p:spPr/>
        <p:txBody>
          <a:bodyPr/>
          <a:lstStyle/>
          <a:p>
            <a:r>
              <a:rPr lang="en-US"/>
              <a:t>Set up the Solution Type and Excitation</a:t>
            </a:r>
          </a:p>
        </p:txBody>
      </p:sp>
      <p:sp>
        <p:nvSpPr>
          <p:cNvPr id="3" name="Content Placeholder 2">
            <a:extLst>
              <a:ext uri="{FF2B5EF4-FFF2-40B4-BE49-F238E27FC236}">
                <a16:creationId xmlns:a16="http://schemas.microsoft.com/office/drawing/2014/main" id="{CDB1E39A-DBA3-9557-0F3A-F9CB468503FB}"/>
              </a:ext>
            </a:extLst>
          </p:cNvPr>
          <p:cNvSpPr>
            <a:spLocks noGrp="1"/>
          </p:cNvSpPr>
          <p:nvPr>
            <p:ph idx="1"/>
          </p:nvPr>
        </p:nvSpPr>
        <p:spPr/>
        <p:txBody>
          <a:bodyPr/>
          <a:lstStyle/>
          <a:p>
            <a:r>
              <a:rPr lang="en-US"/>
              <a:t>Select </a:t>
            </a:r>
            <a:r>
              <a:rPr lang="en-US" b="1" i="1">
                <a:highlight>
                  <a:srgbClr val="FFB71B"/>
                </a:highlight>
              </a:rPr>
              <a:t>Modal</a:t>
            </a:r>
            <a:r>
              <a:rPr lang="en-US"/>
              <a:t> option</a:t>
            </a:r>
          </a:p>
          <a:p>
            <a:endParaRPr lang="en-US"/>
          </a:p>
          <a:p>
            <a:r>
              <a:rPr lang="en-US"/>
              <a:t>Delete existing excitation</a:t>
            </a:r>
          </a:p>
          <a:p>
            <a:endParaRPr lang="en-US"/>
          </a:p>
          <a:p>
            <a:endParaRPr lang="en-US"/>
          </a:p>
          <a:p>
            <a:endParaRPr lang="en-US"/>
          </a:p>
          <a:p>
            <a:endParaRPr lang="en-US"/>
          </a:p>
          <a:p>
            <a:r>
              <a:rPr lang="en-US"/>
              <a:t>Create new Excitation</a:t>
            </a:r>
            <a:r>
              <a:rPr lang="en-US">
                <a:sym typeface="Wingdings" panose="05000000000000000000" pitchFamily="2" charset="2"/>
              </a:rPr>
              <a:t></a:t>
            </a:r>
            <a:r>
              <a:rPr lang="en-US"/>
              <a:t> Lumped Port at the antenna inset </a:t>
            </a:r>
          </a:p>
          <a:p>
            <a:endParaRPr lang="en-US"/>
          </a:p>
        </p:txBody>
      </p:sp>
      <p:grpSp>
        <p:nvGrpSpPr>
          <p:cNvPr id="9" name="Group 8">
            <a:extLst>
              <a:ext uri="{FF2B5EF4-FFF2-40B4-BE49-F238E27FC236}">
                <a16:creationId xmlns:a16="http://schemas.microsoft.com/office/drawing/2014/main" id="{4AB6AB7E-5B6B-0828-4712-F03B5BC75A32}"/>
              </a:ext>
            </a:extLst>
          </p:cNvPr>
          <p:cNvGrpSpPr/>
          <p:nvPr/>
        </p:nvGrpSpPr>
        <p:grpSpPr>
          <a:xfrm>
            <a:off x="8184897" y="1166648"/>
            <a:ext cx="1537172" cy="2262352"/>
            <a:chOff x="5170207" y="2237774"/>
            <a:chExt cx="3238952" cy="4315427"/>
          </a:xfrm>
        </p:grpSpPr>
        <p:grpSp>
          <p:nvGrpSpPr>
            <p:cNvPr id="7" name="Group 6">
              <a:extLst>
                <a:ext uri="{FF2B5EF4-FFF2-40B4-BE49-F238E27FC236}">
                  <a16:creationId xmlns:a16="http://schemas.microsoft.com/office/drawing/2014/main" id="{78FCFB4B-46D1-4FA7-350A-7BC2916AD00B}"/>
                </a:ext>
              </a:extLst>
            </p:cNvPr>
            <p:cNvGrpSpPr/>
            <p:nvPr/>
          </p:nvGrpSpPr>
          <p:grpSpPr>
            <a:xfrm>
              <a:off x="5170207" y="2237774"/>
              <a:ext cx="3238952" cy="4315427"/>
              <a:chOff x="5170207" y="2237774"/>
              <a:chExt cx="3238952" cy="4315427"/>
            </a:xfrm>
          </p:grpSpPr>
          <p:pic>
            <p:nvPicPr>
              <p:cNvPr id="5" name="Picture 4">
                <a:extLst>
                  <a:ext uri="{FF2B5EF4-FFF2-40B4-BE49-F238E27FC236}">
                    <a16:creationId xmlns:a16="http://schemas.microsoft.com/office/drawing/2014/main" id="{13C24A7C-5B13-4EAF-0D73-87CEAC9EBE32}"/>
                  </a:ext>
                </a:extLst>
              </p:cNvPr>
              <p:cNvPicPr>
                <a:picLocks noChangeAspect="1"/>
              </p:cNvPicPr>
              <p:nvPr/>
            </p:nvPicPr>
            <p:blipFill>
              <a:blip r:embed="rId3"/>
              <a:stretch>
                <a:fillRect/>
              </a:stretch>
            </p:blipFill>
            <p:spPr>
              <a:xfrm>
                <a:off x="5170207" y="2237774"/>
                <a:ext cx="3238952" cy="4315427"/>
              </a:xfrm>
              <a:prstGeom prst="rect">
                <a:avLst/>
              </a:prstGeom>
            </p:spPr>
          </p:pic>
          <p:sp>
            <p:nvSpPr>
              <p:cNvPr id="6" name="Rectangle 5">
                <a:extLst>
                  <a:ext uri="{FF2B5EF4-FFF2-40B4-BE49-F238E27FC236}">
                    <a16:creationId xmlns:a16="http://schemas.microsoft.com/office/drawing/2014/main" id="{7A803E37-0C8C-10ED-6A19-9817EF47BA1E}"/>
                  </a:ext>
                </a:extLst>
              </p:cNvPr>
              <p:cNvSpPr/>
              <p:nvPr/>
            </p:nvSpPr>
            <p:spPr>
              <a:xfrm>
                <a:off x="5948854" y="2270234"/>
                <a:ext cx="1923394" cy="168166"/>
              </a:xfrm>
              <a:prstGeom prst="rect">
                <a:avLst/>
              </a:prstGeom>
              <a:solidFill>
                <a:srgbClr val="EFF4F9"/>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Rectangle: Rounded Corners 7">
              <a:extLst>
                <a:ext uri="{FF2B5EF4-FFF2-40B4-BE49-F238E27FC236}">
                  <a16:creationId xmlns:a16="http://schemas.microsoft.com/office/drawing/2014/main" id="{87D1FFEB-F7F8-A02F-8877-1CA640CD9E12}"/>
                </a:ext>
              </a:extLst>
            </p:cNvPr>
            <p:cNvSpPr/>
            <p:nvPr/>
          </p:nvSpPr>
          <p:spPr>
            <a:xfrm>
              <a:off x="5486311" y="4740166"/>
              <a:ext cx="925086" cy="299091"/>
            </a:xfrm>
            <a:prstGeom prst="round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5" name="Picture 14">
            <a:extLst>
              <a:ext uri="{FF2B5EF4-FFF2-40B4-BE49-F238E27FC236}">
                <a16:creationId xmlns:a16="http://schemas.microsoft.com/office/drawing/2014/main" id="{3B4E5C6A-9BF2-536D-4724-9D5AE5ACE866}"/>
              </a:ext>
            </a:extLst>
          </p:cNvPr>
          <p:cNvPicPr>
            <a:picLocks noChangeAspect="1"/>
          </p:cNvPicPr>
          <p:nvPr/>
        </p:nvPicPr>
        <p:blipFill>
          <a:blip r:embed="rId4"/>
          <a:stretch>
            <a:fillRect/>
          </a:stretch>
        </p:blipFill>
        <p:spPr>
          <a:xfrm>
            <a:off x="4007104" y="2262171"/>
            <a:ext cx="4143953" cy="1295581"/>
          </a:xfrm>
          <a:prstGeom prst="rect">
            <a:avLst/>
          </a:prstGeom>
        </p:spPr>
      </p:pic>
      <p:pic>
        <p:nvPicPr>
          <p:cNvPr id="21" name="Picture 20">
            <a:extLst>
              <a:ext uri="{FF2B5EF4-FFF2-40B4-BE49-F238E27FC236}">
                <a16:creationId xmlns:a16="http://schemas.microsoft.com/office/drawing/2014/main" id="{4AAA02DB-E486-AA75-EC8A-EEF3CE296871}"/>
              </a:ext>
            </a:extLst>
          </p:cNvPr>
          <p:cNvPicPr>
            <a:picLocks noChangeAspect="1"/>
          </p:cNvPicPr>
          <p:nvPr/>
        </p:nvPicPr>
        <p:blipFill>
          <a:blip r:embed="rId5"/>
          <a:stretch>
            <a:fillRect/>
          </a:stretch>
        </p:blipFill>
        <p:spPr>
          <a:xfrm>
            <a:off x="8334917" y="3818440"/>
            <a:ext cx="3273678" cy="2429797"/>
          </a:xfrm>
          <a:prstGeom prst="rect">
            <a:avLst/>
          </a:prstGeom>
        </p:spPr>
      </p:pic>
      <p:sp>
        <p:nvSpPr>
          <p:cNvPr id="22" name="Rectangle: Rounded Corners 21">
            <a:extLst>
              <a:ext uri="{FF2B5EF4-FFF2-40B4-BE49-F238E27FC236}">
                <a16:creationId xmlns:a16="http://schemas.microsoft.com/office/drawing/2014/main" id="{A12883AB-DE03-ADB2-444B-D1EF1D858718}"/>
              </a:ext>
            </a:extLst>
          </p:cNvPr>
          <p:cNvSpPr/>
          <p:nvPr/>
        </p:nvSpPr>
        <p:spPr>
          <a:xfrm>
            <a:off x="8945386" y="5944336"/>
            <a:ext cx="439036" cy="156798"/>
          </a:xfrm>
          <a:prstGeom prst="round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Rounded Corners 22">
            <a:extLst>
              <a:ext uri="{FF2B5EF4-FFF2-40B4-BE49-F238E27FC236}">
                <a16:creationId xmlns:a16="http://schemas.microsoft.com/office/drawing/2014/main" id="{10C3BD3C-F6B4-ABE4-5DB9-67ED956E43C2}"/>
              </a:ext>
            </a:extLst>
          </p:cNvPr>
          <p:cNvSpPr/>
          <p:nvPr/>
        </p:nvSpPr>
        <p:spPr>
          <a:xfrm>
            <a:off x="9839808" y="5944336"/>
            <a:ext cx="439036" cy="156798"/>
          </a:xfrm>
          <a:prstGeom prst="round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Rounded Corners 23">
            <a:extLst>
              <a:ext uri="{FF2B5EF4-FFF2-40B4-BE49-F238E27FC236}">
                <a16:creationId xmlns:a16="http://schemas.microsoft.com/office/drawing/2014/main" id="{C996186B-C5E3-4FCE-FD1E-A8EEB697FEAD}"/>
              </a:ext>
            </a:extLst>
          </p:cNvPr>
          <p:cNvSpPr/>
          <p:nvPr/>
        </p:nvSpPr>
        <p:spPr>
          <a:xfrm>
            <a:off x="10745609" y="6101134"/>
            <a:ext cx="439036" cy="156798"/>
          </a:xfrm>
          <a:prstGeom prst="round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371205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D2BDA1-EEFA-2E2B-540C-D0FC7E9E81B0}"/>
              </a:ext>
            </a:extLst>
          </p:cNvPr>
          <p:cNvSpPr>
            <a:spLocks noGrp="1"/>
          </p:cNvSpPr>
          <p:nvPr>
            <p:ph type="title"/>
          </p:nvPr>
        </p:nvSpPr>
        <p:spPr/>
        <p:txBody>
          <a:bodyPr/>
          <a:lstStyle/>
          <a:p>
            <a:r>
              <a:rPr lang="en-US"/>
              <a:t>Add Lumped Port and Define Integration Line</a:t>
            </a:r>
          </a:p>
        </p:txBody>
      </p:sp>
      <p:sp>
        <p:nvSpPr>
          <p:cNvPr id="3" name="Content Placeholder 2">
            <a:extLst>
              <a:ext uri="{FF2B5EF4-FFF2-40B4-BE49-F238E27FC236}">
                <a16:creationId xmlns:a16="http://schemas.microsoft.com/office/drawing/2014/main" id="{8056398F-7D51-F86B-3DFD-8BA41420952B}"/>
              </a:ext>
            </a:extLst>
          </p:cNvPr>
          <p:cNvSpPr>
            <a:spLocks noGrp="1"/>
          </p:cNvSpPr>
          <p:nvPr>
            <p:ph idx="1"/>
          </p:nvPr>
        </p:nvSpPr>
        <p:spPr/>
        <p:txBody>
          <a:bodyPr/>
          <a:lstStyle/>
          <a:p>
            <a:r>
              <a:rPr lang="en-US"/>
              <a:t>Give a name if preferred and then click next</a:t>
            </a:r>
          </a:p>
          <a:p>
            <a:endParaRPr lang="en-US"/>
          </a:p>
          <a:p>
            <a:endParaRPr lang="en-US"/>
          </a:p>
          <a:p>
            <a:r>
              <a:rPr lang="en-US"/>
              <a:t>Define new integration line </a:t>
            </a:r>
          </a:p>
          <a:p>
            <a:endParaRPr lang="en-US"/>
          </a:p>
          <a:p>
            <a:pPr marL="0" indent="0">
              <a:buNone/>
            </a:pPr>
            <a:br>
              <a:rPr lang="en-US"/>
            </a:br>
            <a:endParaRPr lang="en-US"/>
          </a:p>
          <a:p>
            <a:r>
              <a:rPr lang="en-US"/>
              <a:t>Define the line on the surface/port as shown in the picture</a:t>
            </a:r>
          </a:p>
        </p:txBody>
      </p:sp>
      <p:pic>
        <p:nvPicPr>
          <p:cNvPr id="5" name="Picture 4">
            <a:extLst>
              <a:ext uri="{FF2B5EF4-FFF2-40B4-BE49-F238E27FC236}">
                <a16:creationId xmlns:a16="http://schemas.microsoft.com/office/drawing/2014/main" id="{55443709-6157-EF0E-4ADB-E090696F99BB}"/>
              </a:ext>
            </a:extLst>
          </p:cNvPr>
          <p:cNvPicPr>
            <a:picLocks noChangeAspect="1"/>
          </p:cNvPicPr>
          <p:nvPr/>
        </p:nvPicPr>
        <p:blipFill>
          <a:blip r:embed="rId3"/>
          <a:stretch>
            <a:fillRect/>
          </a:stretch>
        </p:blipFill>
        <p:spPr>
          <a:xfrm>
            <a:off x="8586357" y="985275"/>
            <a:ext cx="2005444" cy="1804590"/>
          </a:xfrm>
          <a:prstGeom prst="rect">
            <a:avLst/>
          </a:prstGeom>
        </p:spPr>
      </p:pic>
      <p:pic>
        <p:nvPicPr>
          <p:cNvPr id="9" name="Picture 8" descr="A screenshot of a computer&#10;&#10;Description automatically generated">
            <a:extLst>
              <a:ext uri="{FF2B5EF4-FFF2-40B4-BE49-F238E27FC236}">
                <a16:creationId xmlns:a16="http://schemas.microsoft.com/office/drawing/2014/main" id="{716A6499-4120-75ED-70A1-8FB54FBE19D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71568" y="2263015"/>
            <a:ext cx="2304339" cy="2081651"/>
          </a:xfrm>
          <a:prstGeom prst="rect">
            <a:avLst/>
          </a:prstGeom>
        </p:spPr>
      </p:pic>
      <p:pic>
        <p:nvPicPr>
          <p:cNvPr id="11" name="Picture 10">
            <a:extLst>
              <a:ext uri="{FF2B5EF4-FFF2-40B4-BE49-F238E27FC236}">
                <a16:creationId xmlns:a16="http://schemas.microsoft.com/office/drawing/2014/main" id="{DC6A6FC9-5D3D-26B7-9C0B-7DD617ADC4E6}"/>
              </a:ext>
            </a:extLst>
          </p:cNvPr>
          <p:cNvPicPr>
            <a:picLocks noChangeAspect="1"/>
          </p:cNvPicPr>
          <p:nvPr/>
        </p:nvPicPr>
        <p:blipFill>
          <a:blip r:embed="rId5"/>
          <a:stretch>
            <a:fillRect/>
          </a:stretch>
        </p:blipFill>
        <p:spPr>
          <a:xfrm>
            <a:off x="8353142" y="4877433"/>
            <a:ext cx="2904290" cy="1370334"/>
          </a:xfrm>
          <a:prstGeom prst="rect">
            <a:avLst/>
          </a:prstGeom>
        </p:spPr>
      </p:pic>
    </p:spTree>
    <p:extLst>
      <p:ext uri="{BB962C8B-B14F-4D97-AF65-F5344CB8AC3E}">
        <p14:creationId xmlns:p14="http://schemas.microsoft.com/office/powerpoint/2010/main" val="7986381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A18936CA-5C31-AAD2-F436-04199926F76D}"/>
              </a:ext>
            </a:extLst>
          </p:cNvPr>
          <p:cNvPicPr>
            <a:picLocks noChangeAspect="1"/>
          </p:cNvPicPr>
          <p:nvPr/>
        </p:nvPicPr>
        <p:blipFill>
          <a:blip r:embed="rId3"/>
          <a:stretch>
            <a:fillRect/>
          </a:stretch>
        </p:blipFill>
        <p:spPr>
          <a:xfrm>
            <a:off x="9124527" y="2874434"/>
            <a:ext cx="2956238" cy="2459736"/>
          </a:xfrm>
          <a:prstGeom prst="rect">
            <a:avLst/>
          </a:prstGeom>
        </p:spPr>
      </p:pic>
      <p:sp>
        <p:nvSpPr>
          <p:cNvPr id="2" name="Title 1">
            <a:extLst>
              <a:ext uri="{FF2B5EF4-FFF2-40B4-BE49-F238E27FC236}">
                <a16:creationId xmlns:a16="http://schemas.microsoft.com/office/drawing/2014/main" id="{C6AD57EE-E19D-FF2F-2354-4B7F4303E2F7}"/>
              </a:ext>
            </a:extLst>
          </p:cNvPr>
          <p:cNvSpPr>
            <a:spLocks noGrp="1"/>
          </p:cNvSpPr>
          <p:nvPr>
            <p:ph type="title"/>
          </p:nvPr>
        </p:nvSpPr>
        <p:spPr/>
        <p:txBody>
          <a:bodyPr/>
          <a:lstStyle/>
          <a:p>
            <a:r>
              <a:rPr lang="en-US"/>
              <a:t>Set up the power level and Analyze</a:t>
            </a:r>
          </a:p>
        </p:txBody>
      </p:sp>
      <p:sp>
        <p:nvSpPr>
          <p:cNvPr id="3" name="Content Placeholder 2">
            <a:extLst>
              <a:ext uri="{FF2B5EF4-FFF2-40B4-BE49-F238E27FC236}">
                <a16:creationId xmlns:a16="http://schemas.microsoft.com/office/drawing/2014/main" id="{4954EF49-3361-7EE4-2E95-399014139FBA}"/>
              </a:ext>
            </a:extLst>
          </p:cNvPr>
          <p:cNvSpPr>
            <a:spLocks noGrp="1"/>
          </p:cNvSpPr>
          <p:nvPr>
            <p:ph idx="1"/>
          </p:nvPr>
        </p:nvSpPr>
        <p:spPr>
          <a:xfrm>
            <a:off x="609600" y="1295400"/>
            <a:ext cx="8464404" cy="4419600"/>
          </a:xfrm>
        </p:spPr>
        <p:txBody>
          <a:bodyPr/>
          <a:lstStyle/>
          <a:p>
            <a:r>
              <a:rPr lang="en-US" b="1" i="1">
                <a:highlight>
                  <a:srgbClr val="FFB71B"/>
                </a:highlight>
              </a:rPr>
              <a:t>Edit Sources</a:t>
            </a:r>
            <a:r>
              <a:rPr lang="en-US"/>
              <a:t> at the excitation the setup to define excitation power</a:t>
            </a:r>
          </a:p>
          <a:p>
            <a:pPr marL="0" indent="0">
              <a:buNone/>
            </a:pPr>
            <a:r>
              <a:rPr lang="en-US" sz="1800"/>
              <a:t>Excitation of the antenna should be set to </a:t>
            </a:r>
            <a:br>
              <a:rPr lang="en-US" sz="1800"/>
            </a:br>
            <a:r>
              <a:rPr lang="en-US" sz="1800"/>
              <a:t>the right level. Some nominal values are in </a:t>
            </a:r>
            <a:br>
              <a:rPr lang="en-US" sz="1800"/>
            </a:br>
            <a:r>
              <a:rPr lang="en-US" sz="1800"/>
              <a:t>the range of 0-20 dBm</a:t>
            </a:r>
            <a:br>
              <a:rPr lang="en-US" sz="1800"/>
            </a:br>
            <a:br>
              <a:rPr lang="en-US" sz="1800"/>
            </a:br>
            <a:r>
              <a:rPr lang="en-US" sz="1800"/>
              <a:t>Depending on your system you can choose  </a:t>
            </a:r>
            <a:br>
              <a:rPr lang="en-US" sz="1800"/>
            </a:br>
            <a:r>
              <a:rPr lang="en-US" sz="1800"/>
              <a:t>the power (here 1mW) up to the appropriate </a:t>
            </a:r>
            <a:br>
              <a:rPr lang="en-US" sz="1800"/>
            </a:br>
            <a:r>
              <a:rPr lang="en-US" sz="1800"/>
              <a:t>representative level</a:t>
            </a:r>
          </a:p>
          <a:p>
            <a:pPr marL="0" indent="0">
              <a:buNone/>
            </a:pPr>
            <a:br>
              <a:rPr lang="en-US" sz="2000"/>
            </a:br>
            <a:endParaRPr lang="en-US" sz="2000"/>
          </a:p>
          <a:p>
            <a:r>
              <a:rPr lang="en-US" sz="2000"/>
              <a:t>The excitation power level will depend on the antenna design, the cell phone orientation, the packaging/casing material, other components in the system, use cases, </a:t>
            </a:r>
            <a:r>
              <a:rPr lang="en-US" sz="2000" err="1"/>
              <a:t>etc</a:t>
            </a:r>
            <a:endParaRPr lang="en-US" b="1" i="1">
              <a:highlight>
                <a:srgbClr val="FFB71B"/>
              </a:highlight>
            </a:endParaRPr>
          </a:p>
        </p:txBody>
      </p:sp>
      <p:pic>
        <p:nvPicPr>
          <p:cNvPr id="15" name="Picture 14">
            <a:extLst>
              <a:ext uri="{FF2B5EF4-FFF2-40B4-BE49-F238E27FC236}">
                <a16:creationId xmlns:a16="http://schemas.microsoft.com/office/drawing/2014/main" id="{A3D1172B-3E53-42CC-882D-B912573954D8}"/>
              </a:ext>
            </a:extLst>
          </p:cNvPr>
          <p:cNvPicPr>
            <a:picLocks noChangeAspect="1"/>
          </p:cNvPicPr>
          <p:nvPr/>
        </p:nvPicPr>
        <p:blipFill>
          <a:blip r:embed="rId4"/>
          <a:stretch>
            <a:fillRect/>
          </a:stretch>
        </p:blipFill>
        <p:spPr>
          <a:xfrm>
            <a:off x="9214475" y="1061882"/>
            <a:ext cx="2504339" cy="1557493"/>
          </a:xfrm>
          <a:prstGeom prst="rect">
            <a:avLst/>
          </a:prstGeom>
        </p:spPr>
      </p:pic>
      <p:sp>
        <p:nvSpPr>
          <p:cNvPr id="16" name="Rectangle: Rounded Corners 15">
            <a:extLst>
              <a:ext uri="{FF2B5EF4-FFF2-40B4-BE49-F238E27FC236}">
                <a16:creationId xmlns:a16="http://schemas.microsoft.com/office/drawing/2014/main" id="{46343343-592D-C861-13AA-3AD4AE5B9DC4}"/>
              </a:ext>
            </a:extLst>
          </p:cNvPr>
          <p:cNvSpPr/>
          <p:nvPr/>
        </p:nvSpPr>
        <p:spPr>
          <a:xfrm>
            <a:off x="9435587" y="2127336"/>
            <a:ext cx="1402533" cy="182880"/>
          </a:xfrm>
          <a:prstGeom prst="round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Rounded Corners 18">
            <a:extLst>
              <a:ext uri="{FF2B5EF4-FFF2-40B4-BE49-F238E27FC236}">
                <a16:creationId xmlns:a16="http://schemas.microsoft.com/office/drawing/2014/main" id="{425BAA45-1B45-7937-A186-EAB78B3F3C22}"/>
              </a:ext>
            </a:extLst>
          </p:cNvPr>
          <p:cNvSpPr/>
          <p:nvPr/>
        </p:nvSpPr>
        <p:spPr>
          <a:xfrm>
            <a:off x="10191750" y="3246119"/>
            <a:ext cx="1038225" cy="205192"/>
          </a:xfrm>
          <a:prstGeom prst="round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Rounded Corners 19">
            <a:extLst>
              <a:ext uri="{FF2B5EF4-FFF2-40B4-BE49-F238E27FC236}">
                <a16:creationId xmlns:a16="http://schemas.microsoft.com/office/drawing/2014/main" id="{D31478F8-9929-DD9D-8D2A-818DD84CB1A6}"/>
              </a:ext>
            </a:extLst>
          </p:cNvPr>
          <p:cNvSpPr/>
          <p:nvPr/>
        </p:nvSpPr>
        <p:spPr>
          <a:xfrm>
            <a:off x="10925175" y="5132481"/>
            <a:ext cx="432057" cy="201689"/>
          </a:xfrm>
          <a:prstGeom prst="round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Rounded Corners 20">
            <a:extLst>
              <a:ext uri="{FF2B5EF4-FFF2-40B4-BE49-F238E27FC236}">
                <a16:creationId xmlns:a16="http://schemas.microsoft.com/office/drawing/2014/main" id="{795DD45C-3770-8A8F-D088-BEF1F555C633}"/>
              </a:ext>
            </a:extLst>
          </p:cNvPr>
          <p:cNvSpPr/>
          <p:nvPr/>
        </p:nvSpPr>
        <p:spPr>
          <a:xfrm>
            <a:off x="11718815" y="5132481"/>
            <a:ext cx="361950" cy="182809"/>
          </a:xfrm>
          <a:prstGeom prst="round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25" name="TextBox 24">
                <a:extLst>
                  <a:ext uri="{FF2B5EF4-FFF2-40B4-BE49-F238E27FC236}">
                    <a16:creationId xmlns:a16="http://schemas.microsoft.com/office/drawing/2014/main" id="{79FC2EFB-1243-FC37-3504-1C5090375F18}"/>
                  </a:ext>
                </a:extLst>
              </p:cNvPr>
              <p:cNvSpPr txBox="1"/>
              <p:nvPr/>
            </p:nvSpPr>
            <p:spPr>
              <a:xfrm>
                <a:off x="4635610" y="2358136"/>
                <a:ext cx="3727340" cy="646331"/>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𝑃</m:t>
                          </m:r>
                        </m:e>
                        <m:sub>
                          <m:r>
                            <a:rPr lang="en-US" sz="1800" b="0" i="1" smtClean="0">
                              <a:latin typeface="Cambria Math" panose="02040503050406030204" pitchFamily="18" charset="0"/>
                            </a:rPr>
                            <m:t>𝑑𝐵</m:t>
                          </m:r>
                        </m:sub>
                      </m:sSub>
                      <m:r>
                        <a:rPr lang="en-US" sz="1800" b="0" i="1" smtClean="0">
                          <a:latin typeface="Cambria Math" panose="02040503050406030204" pitchFamily="18" charset="0"/>
                        </a:rPr>
                        <m:t>[</m:t>
                      </m:r>
                      <m:r>
                        <a:rPr lang="en-US" sz="1800" b="0" i="1" smtClean="0">
                          <a:latin typeface="Cambria Math" panose="02040503050406030204" pitchFamily="18" charset="0"/>
                        </a:rPr>
                        <m:t>𝑑𝐵</m:t>
                      </m:r>
                      <m:r>
                        <a:rPr lang="en-US" sz="1800" b="0" i="1" smtClean="0">
                          <a:latin typeface="Cambria Math" panose="02040503050406030204" pitchFamily="18" charset="0"/>
                        </a:rPr>
                        <m:t>]=10∙</m:t>
                      </m:r>
                      <m:func>
                        <m:funcPr>
                          <m:ctrlPr>
                            <a:rPr lang="en-US" sz="1800" b="0" i="1" smtClean="0">
                              <a:latin typeface="Cambria Math" panose="02040503050406030204" pitchFamily="18" charset="0"/>
                              <a:ea typeface="Cambria Math" panose="02040503050406030204" pitchFamily="18" charset="0"/>
                            </a:rPr>
                          </m:ctrlPr>
                        </m:funcPr>
                        <m:fName>
                          <m:sSub>
                            <m:sSubPr>
                              <m:ctrlPr>
                                <a:rPr lang="en-US" sz="1800" b="0" i="1" smtClean="0">
                                  <a:latin typeface="Cambria Math" panose="02040503050406030204" pitchFamily="18" charset="0"/>
                                  <a:ea typeface="Cambria Math" panose="02040503050406030204" pitchFamily="18" charset="0"/>
                                </a:rPr>
                              </m:ctrlPr>
                            </m:sSubPr>
                            <m:e>
                              <m:r>
                                <m:rPr>
                                  <m:sty m:val="p"/>
                                </m:rPr>
                                <a:rPr lang="en-US" sz="1800" b="0" i="0" smtClean="0">
                                  <a:latin typeface="Cambria Math" panose="02040503050406030204" pitchFamily="18" charset="0"/>
                                  <a:ea typeface="Cambria Math" panose="02040503050406030204" pitchFamily="18" charset="0"/>
                                </a:rPr>
                                <m:t>log</m:t>
                              </m:r>
                            </m:e>
                            <m:sub>
                              <m:r>
                                <a:rPr lang="en-US" sz="1800" b="0" i="1" smtClean="0">
                                  <a:latin typeface="Cambria Math" panose="02040503050406030204" pitchFamily="18" charset="0"/>
                                  <a:ea typeface="Cambria Math" panose="02040503050406030204" pitchFamily="18" charset="0"/>
                                </a:rPr>
                                <m:t>10</m:t>
                              </m:r>
                            </m:sub>
                          </m:sSub>
                        </m:fName>
                        <m:e>
                          <m:sSub>
                            <m:sSubPr>
                              <m:ctrlPr>
                                <a:rPr lang="en-US" sz="1800" b="0" i="1" smtClean="0">
                                  <a:latin typeface="Cambria Math" panose="02040503050406030204" pitchFamily="18" charset="0"/>
                                  <a:ea typeface="Cambria Math" panose="02040503050406030204" pitchFamily="18" charset="0"/>
                                </a:rPr>
                              </m:ctrlPr>
                            </m:sSubPr>
                            <m:e>
                              <m:r>
                                <a:rPr lang="en-US" sz="1800" b="0" i="1" smtClean="0">
                                  <a:latin typeface="Cambria Math" panose="02040503050406030204" pitchFamily="18" charset="0"/>
                                  <a:ea typeface="Cambria Math" panose="02040503050406030204" pitchFamily="18" charset="0"/>
                                </a:rPr>
                                <m:t>𝑃</m:t>
                              </m:r>
                            </m:e>
                            <m:sub>
                              <m:r>
                                <a:rPr lang="en-US" sz="1800" b="0" i="1" smtClean="0">
                                  <a:latin typeface="Cambria Math" panose="02040503050406030204" pitchFamily="18" charset="0"/>
                                  <a:ea typeface="Cambria Math" panose="02040503050406030204" pitchFamily="18" charset="0"/>
                                </a:rPr>
                                <m:t>𝑤</m:t>
                              </m:r>
                            </m:sub>
                          </m:sSub>
                          <m:d>
                            <m:dPr>
                              <m:begChr m:val="["/>
                              <m:endChr m:val="]"/>
                              <m:ctrlPr>
                                <a:rPr lang="en-US" sz="1800" b="0" i="1" smtClean="0">
                                  <a:latin typeface="Cambria Math" panose="02040503050406030204" pitchFamily="18" charset="0"/>
                                  <a:ea typeface="Cambria Math" panose="02040503050406030204" pitchFamily="18" charset="0"/>
                                </a:rPr>
                              </m:ctrlPr>
                            </m:dPr>
                            <m:e>
                              <m:r>
                                <a:rPr lang="en-US" sz="1800" b="0" i="1" smtClean="0">
                                  <a:latin typeface="Cambria Math" panose="02040503050406030204" pitchFamily="18" charset="0"/>
                                  <a:ea typeface="Cambria Math" panose="02040503050406030204" pitchFamily="18" charset="0"/>
                                </a:rPr>
                                <m:t>𝑤𝑎𝑡𝑡</m:t>
                              </m:r>
                            </m:e>
                          </m:d>
                        </m:e>
                      </m:func>
                    </m:oMath>
                  </m:oMathPara>
                </a14:m>
                <a:endParaRPr lang="en-US" sz="1800" b="0">
                  <a:ea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US" sz="1800" b="0" i="1" smtClean="0">
                          <a:latin typeface="Cambria Math" panose="02040503050406030204" pitchFamily="18" charset="0"/>
                        </a:rPr>
                        <m:t>𝑑𝐵𝑚</m:t>
                      </m:r>
                      <m:r>
                        <a:rPr lang="en-US" sz="1800" b="0" i="1" smtClean="0">
                          <a:latin typeface="Cambria Math" panose="02040503050406030204" pitchFamily="18" charset="0"/>
                        </a:rPr>
                        <m:t>=</m:t>
                      </m:r>
                      <m:r>
                        <a:rPr lang="en-US" sz="1800" b="0" i="1" smtClean="0">
                          <a:latin typeface="Cambria Math" panose="02040503050406030204" pitchFamily="18" charset="0"/>
                        </a:rPr>
                        <m:t>𝑑𝐵</m:t>
                      </m:r>
                      <m:r>
                        <a:rPr lang="en-US" sz="1800" b="0" i="1" smtClean="0">
                          <a:latin typeface="Cambria Math" panose="02040503050406030204" pitchFamily="18" charset="0"/>
                        </a:rPr>
                        <m:t>+30</m:t>
                      </m:r>
                    </m:oMath>
                  </m:oMathPara>
                </a14:m>
                <a:endParaRPr lang="en-US" sz="1800"/>
              </a:p>
            </p:txBody>
          </p:sp>
        </mc:Choice>
        <mc:Fallback xmlns="">
          <p:sp>
            <p:nvSpPr>
              <p:cNvPr id="25" name="TextBox 24">
                <a:extLst>
                  <a:ext uri="{FF2B5EF4-FFF2-40B4-BE49-F238E27FC236}">
                    <a16:creationId xmlns:a16="http://schemas.microsoft.com/office/drawing/2014/main" id="{79FC2EFB-1243-FC37-3504-1C5090375F18}"/>
                  </a:ext>
                </a:extLst>
              </p:cNvPr>
              <p:cNvSpPr txBox="1">
                <a:spLocks noRot="1" noChangeAspect="1" noMove="1" noResize="1" noEditPoints="1" noAdjustHandles="1" noChangeArrowheads="1" noChangeShapeType="1" noTextEdit="1"/>
              </p:cNvSpPr>
              <p:nvPr/>
            </p:nvSpPr>
            <p:spPr>
              <a:xfrm>
                <a:off x="4635610" y="2358136"/>
                <a:ext cx="3727340" cy="646331"/>
              </a:xfrm>
              <a:prstGeom prst="rect">
                <a:avLst/>
              </a:prstGeom>
              <a:blipFill>
                <a:blip r:embed="rId5"/>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4928173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A3F126-6756-5249-BCA4-8B06163E9923}"/>
              </a:ext>
            </a:extLst>
          </p:cNvPr>
          <p:cNvSpPr>
            <a:spLocks noGrp="1"/>
          </p:cNvSpPr>
          <p:nvPr>
            <p:ph type="title"/>
          </p:nvPr>
        </p:nvSpPr>
        <p:spPr/>
        <p:txBody>
          <a:bodyPr/>
          <a:lstStyle/>
          <a:p>
            <a:r>
              <a:rPr lang="en-US"/>
              <a:t>Analyzing and Plotting SAR</a:t>
            </a:r>
          </a:p>
        </p:txBody>
      </p:sp>
      <p:sp>
        <p:nvSpPr>
          <p:cNvPr id="3" name="Content Placeholder 2">
            <a:extLst>
              <a:ext uri="{FF2B5EF4-FFF2-40B4-BE49-F238E27FC236}">
                <a16:creationId xmlns:a16="http://schemas.microsoft.com/office/drawing/2014/main" id="{EF33208C-BF24-9483-4EEE-591E1CB86692}"/>
              </a:ext>
            </a:extLst>
          </p:cNvPr>
          <p:cNvSpPr>
            <a:spLocks noGrp="1"/>
          </p:cNvSpPr>
          <p:nvPr>
            <p:ph idx="1"/>
          </p:nvPr>
        </p:nvSpPr>
        <p:spPr>
          <a:xfrm>
            <a:off x="609600" y="1090425"/>
            <a:ext cx="10972800" cy="4419600"/>
          </a:xfrm>
        </p:spPr>
        <p:txBody>
          <a:bodyPr/>
          <a:lstStyle/>
          <a:p>
            <a:r>
              <a:rPr lang="en-US"/>
              <a:t>Analyze the setup</a:t>
            </a:r>
          </a:p>
          <a:p>
            <a:pPr marL="0" indent="0">
              <a:buNone/>
            </a:pPr>
            <a:br>
              <a:rPr lang="en-US"/>
            </a:br>
            <a:br>
              <a:rPr lang="en-US"/>
            </a:br>
            <a:br>
              <a:rPr lang="en-US"/>
            </a:br>
            <a:endParaRPr lang="en-US"/>
          </a:p>
          <a:p>
            <a:r>
              <a:rPr lang="en-US"/>
              <a:t>Field Overlays has already the option for SAR plot [</a:t>
            </a:r>
            <a:r>
              <a:rPr lang="en-US" i="1" err="1">
                <a:highlight>
                  <a:srgbClr val="FFB71B"/>
                </a:highlight>
              </a:rPr>
              <a:t>Local_SAR</a:t>
            </a:r>
            <a:r>
              <a:rPr lang="en-US"/>
              <a:t> or </a:t>
            </a:r>
            <a:r>
              <a:rPr lang="en-US" i="1" err="1">
                <a:highlight>
                  <a:srgbClr val="FFB71B"/>
                </a:highlight>
              </a:rPr>
              <a:t>Average_SAR</a:t>
            </a:r>
            <a:r>
              <a:rPr lang="en-US"/>
              <a:t> ]</a:t>
            </a:r>
          </a:p>
        </p:txBody>
      </p:sp>
      <p:grpSp>
        <p:nvGrpSpPr>
          <p:cNvPr id="7" name="Group 6">
            <a:extLst>
              <a:ext uri="{FF2B5EF4-FFF2-40B4-BE49-F238E27FC236}">
                <a16:creationId xmlns:a16="http://schemas.microsoft.com/office/drawing/2014/main" id="{71712868-0F06-D1A5-8CF8-5A26CE5B4A1C}"/>
              </a:ext>
            </a:extLst>
          </p:cNvPr>
          <p:cNvGrpSpPr/>
          <p:nvPr/>
        </p:nvGrpSpPr>
        <p:grpSpPr>
          <a:xfrm>
            <a:off x="7717535" y="4586422"/>
            <a:ext cx="1822379" cy="1557079"/>
            <a:chOff x="4495576" y="1885734"/>
            <a:chExt cx="3200847" cy="3086531"/>
          </a:xfrm>
        </p:grpSpPr>
        <p:pic>
          <p:nvPicPr>
            <p:cNvPr id="5" name="Picture 4">
              <a:extLst>
                <a:ext uri="{FF2B5EF4-FFF2-40B4-BE49-F238E27FC236}">
                  <a16:creationId xmlns:a16="http://schemas.microsoft.com/office/drawing/2014/main" id="{28709C25-4FC1-BE20-5BAF-49C6F9F7FA46}"/>
                </a:ext>
              </a:extLst>
            </p:cNvPr>
            <p:cNvPicPr>
              <a:picLocks noChangeAspect="1"/>
            </p:cNvPicPr>
            <p:nvPr/>
          </p:nvPicPr>
          <p:blipFill>
            <a:blip r:embed="rId3"/>
            <a:stretch>
              <a:fillRect/>
            </a:stretch>
          </p:blipFill>
          <p:spPr>
            <a:xfrm>
              <a:off x="4495576" y="1885734"/>
              <a:ext cx="3200847" cy="3086531"/>
            </a:xfrm>
            <a:prstGeom prst="rect">
              <a:avLst/>
            </a:prstGeom>
          </p:spPr>
        </p:pic>
        <p:sp>
          <p:nvSpPr>
            <p:cNvPr id="6" name="Rectangle: Rounded Corners 5">
              <a:extLst>
                <a:ext uri="{FF2B5EF4-FFF2-40B4-BE49-F238E27FC236}">
                  <a16:creationId xmlns:a16="http://schemas.microsoft.com/office/drawing/2014/main" id="{BD215192-D2ED-8ED9-C985-DF52114318F0}"/>
                </a:ext>
              </a:extLst>
            </p:cNvPr>
            <p:cNvSpPr/>
            <p:nvPr/>
          </p:nvSpPr>
          <p:spPr>
            <a:xfrm>
              <a:off x="5061712" y="4087368"/>
              <a:ext cx="2226056" cy="245022"/>
            </a:xfrm>
            <a:prstGeom prst="round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9" name="Picture 8">
            <a:extLst>
              <a:ext uri="{FF2B5EF4-FFF2-40B4-BE49-F238E27FC236}">
                <a16:creationId xmlns:a16="http://schemas.microsoft.com/office/drawing/2014/main" id="{E75CACF9-F8A8-DF37-85D1-D6C325B72816}"/>
              </a:ext>
            </a:extLst>
          </p:cNvPr>
          <p:cNvPicPr>
            <a:picLocks noChangeAspect="1"/>
          </p:cNvPicPr>
          <p:nvPr/>
        </p:nvPicPr>
        <p:blipFill>
          <a:blip r:embed="rId4"/>
          <a:stretch>
            <a:fillRect/>
          </a:stretch>
        </p:blipFill>
        <p:spPr>
          <a:xfrm>
            <a:off x="9835438" y="4586422"/>
            <a:ext cx="1746962" cy="1481007"/>
          </a:xfrm>
          <a:prstGeom prst="rect">
            <a:avLst/>
          </a:prstGeom>
        </p:spPr>
      </p:pic>
      <p:grpSp>
        <p:nvGrpSpPr>
          <p:cNvPr id="13" name="Group 12">
            <a:extLst>
              <a:ext uri="{FF2B5EF4-FFF2-40B4-BE49-F238E27FC236}">
                <a16:creationId xmlns:a16="http://schemas.microsoft.com/office/drawing/2014/main" id="{974CA67E-AC6E-0DEA-B508-2797BB91DA2C}"/>
              </a:ext>
            </a:extLst>
          </p:cNvPr>
          <p:cNvGrpSpPr/>
          <p:nvPr/>
        </p:nvGrpSpPr>
        <p:grpSpPr>
          <a:xfrm>
            <a:off x="2069272" y="3707922"/>
            <a:ext cx="4858964" cy="2522119"/>
            <a:chOff x="1195855" y="1778766"/>
            <a:chExt cx="4858964" cy="2522119"/>
          </a:xfrm>
        </p:grpSpPr>
        <p:pic>
          <p:nvPicPr>
            <p:cNvPr id="11" name="Picture 10">
              <a:extLst>
                <a:ext uri="{FF2B5EF4-FFF2-40B4-BE49-F238E27FC236}">
                  <a16:creationId xmlns:a16="http://schemas.microsoft.com/office/drawing/2014/main" id="{746902A2-3617-3857-BD98-386D4AA1CB0F}"/>
                </a:ext>
              </a:extLst>
            </p:cNvPr>
            <p:cNvPicPr>
              <a:picLocks noChangeAspect="1"/>
            </p:cNvPicPr>
            <p:nvPr/>
          </p:nvPicPr>
          <p:blipFill>
            <a:blip r:embed="rId5"/>
            <a:stretch>
              <a:fillRect/>
            </a:stretch>
          </p:blipFill>
          <p:spPr>
            <a:xfrm>
              <a:off x="1195855" y="1778766"/>
              <a:ext cx="4858964" cy="2522119"/>
            </a:xfrm>
            <a:prstGeom prst="rect">
              <a:avLst/>
            </a:prstGeom>
          </p:spPr>
        </p:pic>
        <p:sp>
          <p:nvSpPr>
            <p:cNvPr id="12" name="Rectangle: Rounded Corners 11">
              <a:extLst>
                <a:ext uri="{FF2B5EF4-FFF2-40B4-BE49-F238E27FC236}">
                  <a16:creationId xmlns:a16="http://schemas.microsoft.com/office/drawing/2014/main" id="{21602470-7A04-A51D-4545-F1506D181AFD}"/>
                </a:ext>
              </a:extLst>
            </p:cNvPr>
            <p:cNvSpPr/>
            <p:nvPr/>
          </p:nvSpPr>
          <p:spPr>
            <a:xfrm>
              <a:off x="4736591" y="3218688"/>
              <a:ext cx="1150887" cy="271353"/>
            </a:xfrm>
            <a:prstGeom prst="round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TextBox 14">
            <a:extLst>
              <a:ext uri="{FF2B5EF4-FFF2-40B4-BE49-F238E27FC236}">
                <a16:creationId xmlns:a16="http://schemas.microsoft.com/office/drawing/2014/main" id="{DB1F2ECC-3F69-6CAA-9EAD-19F4B8C05172}"/>
              </a:ext>
            </a:extLst>
          </p:cNvPr>
          <p:cNvSpPr txBox="1"/>
          <p:nvPr/>
        </p:nvSpPr>
        <p:spPr>
          <a:xfrm>
            <a:off x="8082304" y="3707922"/>
            <a:ext cx="3823183" cy="646331"/>
          </a:xfrm>
          <a:prstGeom prst="rect">
            <a:avLst/>
          </a:prstGeom>
          <a:noFill/>
        </p:spPr>
        <p:txBody>
          <a:bodyPr wrap="square">
            <a:spAutoFit/>
          </a:bodyPr>
          <a:lstStyle/>
          <a:p>
            <a:r>
              <a:rPr lang="en-US"/>
              <a:t>We can configure also properties of </a:t>
            </a:r>
            <a:br>
              <a:rPr lang="en-US"/>
            </a:br>
            <a:r>
              <a:rPr lang="en-US"/>
              <a:t>different tissues or organs</a:t>
            </a:r>
          </a:p>
        </p:txBody>
      </p:sp>
      <p:sp>
        <p:nvSpPr>
          <p:cNvPr id="16" name="Rectangle 15">
            <a:extLst>
              <a:ext uri="{FF2B5EF4-FFF2-40B4-BE49-F238E27FC236}">
                <a16:creationId xmlns:a16="http://schemas.microsoft.com/office/drawing/2014/main" id="{FD5FDEF4-BDDF-3201-07F8-4669222FAF34}"/>
              </a:ext>
            </a:extLst>
          </p:cNvPr>
          <p:cNvSpPr/>
          <p:nvPr/>
        </p:nvSpPr>
        <p:spPr>
          <a:xfrm>
            <a:off x="7223760" y="3732377"/>
            <a:ext cx="4681727" cy="2522119"/>
          </a:xfrm>
          <a:prstGeom prst="rect">
            <a:avLst/>
          </a:prstGeom>
          <a:noFill/>
          <a:ln w="381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0C84A3C4-3CB6-5B05-DF46-E634E02F43B2}"/>
              </a:ext>
            </a:extLst>
          </p:cNvPr>
          <p:cNvGrpSpPr/>
          <p:nvPr/>
        </p:nvGrpSpPr>
        <p:grpSpPr>
          <a:xfrm>
            <a:off x="4004159" y="1003323"/>
            <a:ext cx="3211698" cy="1984638"/>
            <a:chOff x="8439912" y="3586314"/>
            <a:chExt cx="3182112" cy="2585893"/>
          </a:xfrm>
        </p:grpSpPr>
        <p:pic>
          <p:nvPicPr>
            <p:cNvPr id="8" name="Picture 7">
              <a:extLst>
                <a:ext uri="{FF2B5EF4-FFF2-40B4-BE49-F238E27FC236}">
                  <a16:creationId xmlns:a16="http://schemas.microsoft.com/office/drawing/2014/main" id="{CEDEBC3E-69ED-AAE9-0283-D703E926B836}"/>
                </a:ext>
              </a:extLst>
            </p:cNvPr>
            <p:cNvPicPr>
              <a:picLocks noChangeAspect="1"/>
            </p:cNvPicPr>
            <p:nvPr/>
          </p:nvPicPr>
          <p:blipFill rotWithShape="1">
            <a:blip r:embed="rId6"/>
            <a:srcRect l="4572" t="5735" r="2197"/>
            <a:stretch/>
          </p:blipFill>
          <p:spPr>
            <a:xfrm>
              <a:off x="8439912" y="3586314"/>
              <a:ext cx="3182112" cy="2585893"/>
            </a:xfrm>
            <a:prstGeom prst="rect">
              <a:avLst/>
            </a:prstGeom>
          </p:spPr>
        </p:pic>
        <p:sp>
          <p:nvSpPr>
            <p:cNvPr id="10" name="Rectangle: Rounded Corners 9">
              <a:extLst>
                <a:ext uri="{FF2B5EF4-FFF2-40B4-BE49-F238E27FC236}">
                  <a16:creationId xmlns:a16="http://schemas.microsoft.com/office/drawing/2014/main" id="{1E15D973-95E9-65D3-BC14-9AB77924B581}"/>
                </a:ext>
              </a:extLst>
            </p:cNvPr>
            <p:cNvSpPr/>
            <p:nvPr/>
          </p:nvSpPr>
          <p:spPr>
            <a:xfrm>
              <a:off x="9103736" y="5532120"/>
              <a:ext cx="1402533" cy="182880"/>
            </a:xfrm>
            <a:prstGeom prst="round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854610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944FBA1-3F2F-E51B-3FA0-90EA58F14441}"/>
              </a:ext>
            </a:extLst>
          </p:cNvPr>
          <p:cNvPicPr>
            <a:picLocks noChangeAspect="1"/>
          </p:cNvPicPr>
          <p:nvPr/>
        </p:nvPicPr>
        <p:blipFill>
          <a:blip r:embed="rId3"/>
          <a:stretch>
            <a:fillRect/>
          </a:stretch>
        </p:blipFill>
        <p:spPr>
          <a:xfrm>
            <a:off x="522823" y="1169348"/>
            <a:ext cx="5159086" cy="3657600"/>
          </a:xfrm>
          <a:prstGeom prst="rect">
            <a:avLst/>
          </a:prstGeom>
        </p:spPr>
      </p:pic>
      <p:pic>
        <p:nvPicPr>
          <p:cNvPr id="6" name="Picture 5">
            <a:extLst>
              <a:ext uri="{FF2B5EF4-FFF2-40B4-BE49-F238E27FC236}">
                <a16:creationId xmlns:a16="http://schemas.microsoft.com/office/drawing/2014/main" id="{E60734AE-8C26-1866-7186-325D70B263A6}"/>
              </a:ext>
            </a:extLst>
          </p:cNvPr>
          <p:cNvPicPr>
            <a:picLocks noChangeAspect="1"/>
          </p:cNvPicPr>
          <p:nvPr/>
        </p:nvPicPr>
        <p:blipFill>
          <a:blip r:embed="rId4"/>
          <a:stretch>
            <a:fillRect/>
          </a:stretch>
        </p:blipFill>
        <p:spPr>
          <a:xfrm>
            <a:off x="6318433" y="1169348"/>
            <a:ext cx="5159086" cy="3657600"/>
          </a:xfrm>
          <a:prstGeom prst="rect">
            <a:avLst/>
          </a:prstGeom>
        </p:spPr>
      </p:pic>
      <p:sp>
        <p:nvSpPr>
          <p:cNvPr id="2" name="Title 1">
            <a:extLst>
              <a:ext uri="{FF2B5EF4-FFF2-40B4-BE49-F238E27FC236}">
                <a16:creationId xmlns:a16="http://schemas.microsoft.com/office/drawing/2014/main" id="{3C837D34-15F8-D87B-4BAE-2E07D905592D}"/>
              </a:ext>
            </a:extLst>
          </p:cNvPr>
          <p:cNvSpPr>
            <a:spLocks noGrp="1"/>
          </p:cNvSpPr>
          <p:nvPr>
            <p:ph type="title"/>
          </p:nvPr>
        </p:nvSpPr>
        <p:spPr/>
        <p:txBody>
          <a:bodyPr/>
          <a:lstStyle/>
          <a:p>
            <a:r>
              <a:rPr lang="en-US"/>
              <a:t>SAR Plots</a:t>
            </a:r>
          </a:p>
        </p:txBody>
      </p:sp>
      <p:sp>
        <p:nvSpPr>
          <p:cNvPr id="9" name="TextBox 8">
            <a:extLst>
              <a:ext uri="{FF2B5EF4-FFF2-40B4-BE49-F238E27FC236}">
                <a16:creationId xmlns:a16="http://schemas.microsoft.com/office/drawing/2014/main" id="{A83282B4-E02A-5A8B-7BA2-F22280266A3C}"/>
              </a:ext>
            </a:extLst>
          </p:cNvPr>
          <p:cNvSpPr txBox="1"/>
          <p:nvPr/>
        </p:nvSpPr>
        <p:spPr>
          <a:xfrm>
            <a:off x="1892691" y="4826950"/>
            <a:ext cx="2419350" cy="461665"/>
          </a:xfrm>
          <a:prstGeom prst="rect">
            <a:avLst/>
          </a:prstGeom>
          <a:noFill/>
        </p:spPr>
        <p:txBody>
          <a:bodyPr wrap="square">
            <a:spAutoFit/>
          </a:bodyPr>
          <a:lstStyle/>
          <a:p>
            <a:r>
              <a:rPr lang="en-US" sz="2400"/>
              <a:t>Local SAR plot</a:t>
            </a:r>
          </a:p>
        </p:txBody>
      </p:sp>
      <p:sp>
        <p:nvSpPr>
          <p:cNvPr id="10" name="TextBox 9">
            <a:extLst>
              <a:ext uri="{FF2B5EF4-FFF2-40B4-BE49-F238E27FC236}">
                <a16:creationId xmlns:a16="http://schemas.microsoft.com/office/drawing/2014/main" id="{003BEB28-4EBE-3719-38C4-CF99CCC51CE9}"/>
              </a:ext>
            </a:extLst>
          </p:cNvPr>
          <p:cNvSpPr txBox="1"/>
          <p:nvPr/>
        </p:nvSpPr>
        <p:spPr>
          <a:xfrm>
            <a:off x="7994259" y="4826949"/>
            <a:ext cx="2419350" cy="461665"/>
          </a:xfrm>
          <a:prstGeom prst="rect">
            <a:avLst/>
          </a:prstGeom>
          <a:noFill/>
        </p:spPr>
        <p:txBody>
          <a:bodyPr wrap="square">
            <a:spAutoFit/>
          </a:bodyPr>
          <a:lstStyle/>
          <a:p>
            <a:r>
              <a:rPr lang="en-US" sz="2400"/>
              <a:t>Average SAR plot</a:t>
            </a:r>
          </a:p>
        </p:txBody>
      </p:sp>
      <p:sp>
        <p:nvSpPr>
          <p:cNvPr id="16" name="Rectangle 15">
            <a:extLst>
              <a:ext uri="{FF2B5EF4-FFF2-40B4-BE49-F238E27FC236}">
                <a16:creationId xmlns:a16="http://schemas.microsoft.com/office/drawing/2014/main" id="{C76B48E5-F1CF-8A72-D7AB-A2E701C7705E}"/>
              </a:ext>
            </a:extLst>
          </p:cNvPr>
          <p:cNvSpPr/>
          <p:nvPr/>
        </p:nvSpPr>
        <p:spPr>
          <a:xfrm>
            <a:off x="522823" y="1196450"/>
            <a:ext cx="582077" cy="411040"/>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26872165-BBDA-3603-952D-E462ECBB0216}"/>
              </a:ext>
            </a:extLst>
          </p:cNvPr>
          <p:cNvSpPr/>
          <p:nvPr/>
        </p:nvSpPr>
        <p:spPr>
          <a:xfrm>
            <a:off x="6308908" y="1169347"/>
            <a:ext cx="602290" cy="438143"/>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22EFEE9F-081D-6036-DF3A-662274B51491}"/>
              </a:ext>
            </a:extLst>
          </p:cNvPr>
          <p:cNvSpPr txBox="1"/>
          <p:nvPr/>
        </p:nvSpPr>
        <p:spPr>
          <a:xfrm>
            <a:off x="4638675" y="5867400"/>
            <a:ext cx="2568139" cy="369332"/>
          </a:xfrm>
          <a:prstGeom prst="rect">
            <a:avLst/>
          </a:prstGeom>
          <a:noFill/>
        </p:spPr>
        <p:txBody>
          <a:bodyPr wrap="none" rtlCol="0">
            <a:spAutoFit/>
          </a:bodyPr>
          <a:lstStyle/>
          <a:p>
            <a:r>
              <a:rPr lang="en-US" b="1" i="1"/>
              <a:t>Plots in logarithmic scale</a:t>
            </a:r>
          </a:p>
        </p:txBody>
      </p:sp>
    </p:spTree>
    <p:extLst>
      <p:ext uri="{BB962C8B-B14F-4D97-AF65-F5344CB8AC3E}">
        <p14:creationId xmlns:p14="http://schemas.microsoft.com/office/powerpoint/2010/main" val="8514565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432B1A-EC40-67C8-E3BC-197A6D10394D}"/>
              </a:ext>
            </a:extLst>
          </p:cNvPr>
          <p:cNvSpPr>
            <a:spLocks noGrp="1"/>
          </p:cNvSpPr>
          <p:nvPr>
            <p:ph type="title"/>
          </p:nvPr>
        </p:nvSpPr>
        <p:spPr/>
        <p:txBody>
          <a:bodyPr/>
          <a:lstStyle/>
          <a:p>
            <a:r>
              <a:rPr lang="en-GB"/>
              <a:t>Case Study 2</a:t>
            </a:r>
          </a:p>
        </p:txBody>
      </p:sp>
      <p:sp>
        <p:nvSpPr>
          <p:cNvPr id="3" name="Text Placeholder 2">
            <a:extLst>
              <a:ext uri="{FF2B5EF4-FFF2-40B4-BE49-F238E27FC236}">
                <a16:creationId xmlns:a16="http://schemas.microsoft.com/office/drawing/2014/main" id="{A3B16EF1-A10B-7097-EF47-D2910C63EDAC}"/>
              </a:ext>
            </a:extLst>
          </p:cNvPr>
          <p:cNvSpPr>
            <a:spLocks noGrp="1"/>
          </p:cNvSpPr>
          <p:nvPr>
            <p:ph type="body" idx="1"/>
          </p:nvPr>
        </p:nvSpPr>
        <p:spPr/>
        <p:txBody>
          <a:bodyPr/>
          <a:lstStyle/>
          <a:p>
            <a:r>
              <a:rPr lang="en-US" b="1"/>
              <a:t>MRI Safety</a:t>
            </a:r>
            <a:endParaRPr lang="en-GB" b="1"/>
          </a:p>
        </p:txBody>
      </p:sp>
    </p:spTree>
    <p:extLst>
      <p:ext uri="{BB962C8B-B14F-4D97-AF65-F5344CB8AC3E}">
        <p14:creationId xmlns:p14="http://schemas.microsoft.com/office/powerpoint/2010/main" val="41870191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FF0FC8-CFA9-2203-925F-A93DA81F14ED}"/>
              </a:ext>
            </a:extLst>
          </p:cNvPr>
          <p:cNvSpPr>
            <a:spLocks noGrp="1"/>
          </p:cNvSpPr>
          <p:nvPr>
            <p:ph type="title"/>
          </p:nvPr>
        </p:nvSpPr>
        <p:spPr>
          <a:xfrm>
            <a:off x="305247" y="318447"/>
            <a:ext cx="11581505" cy="533393"/>
          </a:xfrm>
        </p:spPr>
        <p:txBody>
          <a:bodyPr/>
          <a:lstStyle/>
          <a:p>
            <a:r>
              <a:rPr lang="en-US"/>
              <a:t>Principle of Magnetic Resonance Imaging (MRI) systems</a:t>
            </a:r>
          </a:p>
        </p:txBody>
      </p:sp>
      <p:sp>
        <p:nvSpPr>
          <p:cNvPr id="3" name="Content Placeholder 2">
            <a:extLst>
              <a:ext uri="{FF2B5EF4-FFF2-40B4-BE49-F238E27FC236}">
                <a16:creationId xmlns:a16="http://schemas.microsoft.com/office/drawing/2014/main" id="{AEF098A8-1B9F-404E-0B81-7D6A2DD2B453}"/>
              </a:ext>
            </a:extLst>
          </p:cNvPr>
          <p:cNvSpPr>
            <a:spLocks noGrp="1"/>
          </p:cNvSpPr>
          <p:nvPr>
            <p:ph idx="1"/>
          </p:nvPr>
        </p:nvSpPr>
        <p:spPr>
          <a:xfrm>
            <a:off x="609600" y="1295400"/>
            <a:ext cx="7583606" cy="4419600"/>
          </a:xfrm>
        </p:spPr>
        <p:txBody>
          <a:bodyPr>
            <a:normAutofit lnSpcReduction="10000"/>
          </a:bodyPr>
          <a:lstStyle/>
          <a:p>
            <a:r>
              <a:rPr lang="en-US"/>
              <a:t>Fundamentals:</a:t>
            </a:r>
          </a:p>
          <a:p>
            <a:pPr lvl="1"/>
            <a:r>
              <a:rPr lang="en-US" sz="2000"/>
              <a:t>High constant magnetic field – protons will align to it</a:t>
            </a:r>
          </a:p>
          <a:p>
            <a:pPr lvl="1"/>
            <a:r>
              <a:rPr lang="en-US" sz="2000"/>
              <a:t>Apply a radiofrequency pulse  </a:t>
            </a:r>
          </a:p>
          <a:p>
            <a:pPr lvl="2"/>
            <a:r>
              <a:rPr lang="en-US" sz="1800"/>
              <a:t>Pulse ON: protons will align to it</a:t>
            </a:r>
          </a:p>
          <a:p>
            <a:pPr lvl="2"/>
            <a:r>
              <a:rPr lang="en-US" sz="1800"/>
              <a:t>Pulse OFF: protons then generate electromagnetic energy to realign with the constant magnetic field</a:t>
            </a:r>
          </a:p>
          <a:p>
            <a:pPr marL="400050" marR="0" lvl="1" indent="-171450" algn="l" defTabSz="914400" rtl="0" eaLnBrk="1" fontAlgn="auto" latinLnBrk="0" hangingPunct="1">
              <a:lnSpc>
                <a:spcPct val="100000"/>
              </a:lnSpc>
              <a:spcBef>
                <a:spcPts val="900"/>
              </a:spcBef>
              <a:spcAft>
                <a:spcPts val="0"/>
              </a:spcAft>
              <a:buClr>
                <a:srgbClr val="898A8D"/>
              </a:buClr>
              <a:buSzTx/>
              <a:buFont typeface="System Font Regular"/>
              <a:buChar char="-"/>
              <a:tabLst/>
              <a:defRPr/>
            </a:pPr>
            <a:r>
              <a:rPr kumimoji="0" lang="en-US" sz="2000" b="0" i="0" u="none" strike="noStrike" kern="1200" cap="none" spc="0" normalizeH="0" baseline="0" noProof="0">
                <a:ln>
                  <a:noFill/>
                </a:ln>
                <a:solidFill>
                  <a:srgbClr val="333333"/>
                </a:solidFill>
                <a:effectLst/>
                <a:uLnTx/>
                <a:uFillTx/>
                <a:latin typeface="Calibri" panose="020F0502020204030204"/>
                <a:ea typeface="+mn-ea"/>
                <a:cs typeface="+mn-cs"/>
              </a:rPr>
              <a:t>Depending on how quick protons release energy – differentiate the tissues</a:t>
            </a:r>
          </a:p>
          <a:p>
            <a:pPr marL="228600" marR="0" lvl="1" indent="0" algn="l" defTabSz="914400" rtl="0" eaLnBrk="1" fontAlgn="auto" latinLnBrk="0" hangingPunct="1">
              <a:lnSpc>
                <a:spcPct val="100000"/>
              </a:lnSpc>
              <a:spcBef>
                <a:spcPts val="900"/>
              </a:spcBef>
              <a:spcAft>
                <a:spcPts val="0"/>
              </a:spcAft>
              <a:buClr>
                <a:srgbClr val="898A8D"/>
              </a:buClr>
              <a:buSzTx/>
              <a:buNone/>
              <a:tabLst/>
              <a:defRPr/>
            </a:pPr>
            <a:endParaRPr kumimoji="0" lang="en-US" sz="500" b="0" i="0" u="none" strike="noStrike" kern="1200" cap="none" spc="0" normalizeH="0" baseline="0" noProof="0">
              <a:ln>
                <a:noFill/>
              </a:ln>
              <a:solidFill>
                <a:srgbClr val="333333"/>
              </a:solidFill>
              <a:effectLst/>
              <a:uLnTx/>
              <a:uFillTx/>
              <a:latin typeface="Calibri" panose="020F0502020204030204"/>
              <a:ea typeface="+mn-ea"/>
              <a:cs typeface="+mn-cs"/>
            </a:endParaRPr>
          </a:p>
          <a:p>
            <a:pPr marL="171450" marR="0" lvl="0" indent="-171450" algn="l" defTabSz="914400" rtl="0" eaLnBrk="1" fontAlgn="auto" latinLnBrk="0" hangingPunct="1">
              <a:lnSpc>
                <a:spcPct val="100000"/>
              </a:lnSpc>
              <a:spcBef>
                <a:spcPts val="1200"/>
              </a:spcBef>
              <a:spcAft>
                <a:spcPts val="0"/>
              </a:spcAft>
              <a:buClr>
                <a:srgbClr val="898A8D"/>
              </a:buClr>
              <a:buSzTx/>
              <a:buFont typeface="Arial" panose="020B0604020202020204" pitchFamily="34" charset="0"/>
              <a:buChar char="•"/>
              <a:tabLst/>
              <a:defRPr/>
            </a:pPr>
            <a:r>
              <a:rPr kumimoji="0" lang="en-US" sz="2400" b="0" i="0" u="none" strike="noStrike" kern="1200" cap="none" spc="0" normalizeH="0" baseline="0" noProof="0">
                <a:ln>
                  <a:noFill/>
                </a:ln>
                <a:solidFill>
                  <a:srgbClr val="000000"/>
                </a:solidFill>
                <a:effectLst/>
                <a:uLnTx/>
                <a:uFillTx/>
                <a:latin typeface="Calibri" panose="020F0502020204030204"/>
                <a:ea typeface="+mn-ea"/>
                <a:cs typeface="+mn-cs"/>
              </a:rPr>
              <a:t>Case Study:</a:t>
            </a:r>
          </a:p>
          <a:p>
            <a:pPr lvl="1">
              <a:spcBef>
                <a:spcPts val="1200"/>
              </a:spcBef>
              <a:buClr>
                <a:srgbClr val="898A8D"/>
              </a:buClr>
              <a:buFont typeface="Arial" panose="020B0604020202020204" pitchFamily="34" charset="0"/>
              <a:buChar char="•"/>
              <a:defRPr/>
            </a:pPr>
            <a:r>
              <a:rPr lang="en-US" sz="2000">
                <a:solidFill>
                  <a:schemeClr val="tx1"/>
                </a:solidFill>
              </a:rPr>
              <a:t>Simulate body human head inside a 63.8 MHz MRI system</a:t>
            </a:r>
          </a:p>
          <a:p>
            <a:pPr lvl="1">
              <a:spcBef>
                <a:spcPts val="1200"/>
              </a:spcBef>
              <a:buClr>
                <a:srgbClr val="898A8D"/>
              </a:buClr>
              <a:buFont typeface="Arial" panose="020B0604020202020204" pitchFamily="34" charset="0"/>
              <a:buChar char="•"/>
              <a:defRPr/>
            </a:pPr>
            <a:r>
              <a:rPr lang="en-US" sz="2000">
                <a:solidFill>
                  <a:schemeClr val="tx1"/>
                </a:solidFill>
              </a:rPr>
              <a:t>Two design inside ‘</a:t>
            </a:r>
            <a:r>
              <a:rPr lang="en-US" sz="2000" i="1">
                <a:solidFill>
                  <a:schemeClr val="tx1"/>
                </a:solidFill>
              </a:rPr>
              <a:t>Case2_MRI_project</a:t>
            </a:r>
            <a:r>
              <a:rPr lang="en-US" sz="2000">
                <a:solidFill>
                  <a:schemeClr val="tx1"/>
                </a:solidFill>
              </a:rPr>
              <a:t>’</a:t>
            </a:r>
          </a:p>
          <a:p>
            <a:pPr lvl="1">
              <a:spcBef>
                <a:spcPts val="1200"/>
              </a:spcBef>
              <a:buClr>
                <a:srgbClr val="898A8D"/>
              </a:buClr>
              <a:buFont typeface="Arial" panose="020B0604020202020204" pitchFamily="34" charset="0"/>
              <a:buChar char="•"/>
              <a:defRPr/>
            </a:pPr>
            <a:r>
              <a:rPr lang="en-US" sz="2000">
                <a:solidFill>
                  <a:schemeClr val="tx1"/>
                </a:solidFill>
              </a:rPr>
              <a:t>Detailed instructions to analyze and obtain results</a:t>
            </a:r>
          </a:p>
          <a:p>
            <a:pPr marL="228600" lvl="1" indent="0">
              <a:spcBef>
                <a:spcPts val="1200"/>
              </a:spcBef>
              <a:buClr>
                <a:srgbClr val="898A8D"/>
              </a:buClr>
              <a:buNone/>
              <a:defRPr/>
            </a:pPr>
            <a:endParaRPr kumimoji="0" lang="en-US" b="0" i="0" u="none" strike="noStrike" kern="1200" cap="none" spc="0" normalizeH="0" baseline="0" noProof="0">
              <a:ln>
                <a:noFill/>
              </a:ln>
              <a:solidFill>
                <a:srgbClr val="000000"/>
              </a:solidFill>
              <a:effectLst/>
              <a:uLnTx/>
              <a:uFillTx/>
              <a:latin typeface="Calibri" panose="020F0502020204030204"/>
              <a:ea typeface="+mn-ea"/>
              <a:cs typeface="+mn-cs"/>
            </a:endParaRPr>
          </a:p>
          <a:p>
            <a:pPr lvl="2"/>
            <a:endParaRPr lang="en-US"/>
          </a:p>
        </p:txBody>
      </p:sp>
      <p:sp>
        <p:nvSpPr>
          <p:cNvPr id="6" name="TextBox 5">
            <a:extLst>
              <a:ext uri="{FF2B5EF4-FFF2-40B4-BE49-F238E27FC236}">
                <a16:creationId xmlns:a16="http://schemas.microsoft.com/office/drawing/2014/main" id="{1E8A6BFB-24F4-EDBA-CAB0-D178E76D50F7}"/>
              </a:ext>
            </a:extLst>
          </p:cNvPr>
          <p:cNvSpPr txBox="1"/>
          <p:nvPr/>
        </p:nvSpPr>
        <p:spPr>
          <a:xfrm>
            <a:off x="9066528" y="3769907"/>
            <a:ext cx="2866164" cy="584775"/>
          </a:xfrm>
          <a:prstGeom prst="rect">
            <a:avLst/>
          </a:prstGeom>
          <a:noFill/>
        </p:spPr>
        <p:txBody>
          <a:bodyPr wrap="square">
            <a:spAutoFit/>
          </a:bodyPr>
          <a:lstStyle/>
          <a:p>
            <a:r>
              <a:rPr lang="en-US" sz="1600" b="1">
                <a:solidFill>
                  <a:srgbClr val="FFB71B"/>
                </a:solidFill>
              </a:rPr>
              <a:t>Search for more information on "How the MRI works”</a:t>
            </a:r>
          </a:p>
        </p:txBody>
      </p:sp>
      <p:pic>
        <p:nvPicPr>
          <p:cNvPr id="8" name="Graphic 7" descr="Presentation with media outline">
            <a:extLst>
              <a:ext uri="{FF2B5EF4-FFF2-40B4-BE49-F238E27FC236}">
                <a16:creationId xmlns:a16="http://schemas.microsoft.com/office/drawing/2014/main" id="{B88F2A9B-90E4-0581-0363-FDE95818C5A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405547" y="3769907"/>
            <a:ext cx="611386" cy="611386"/>
          </a:xfrm>
          <a:prstGeom prst="rect">
            <a:avLst/>
          </a:prstGeom>
        </p:spPr>
      </p:pic>
      <p:pic>
        <p:nvPicPr>
          <p:cNvPr id="7" name="Picture 6">
            <a:extLst>
              <a:ext uri="{FF2B5EF4-FFF2-40B4-BE49-F238E27FC236}">
                <a16:creationId xmlns:a16="http://schemas.microsoft.com/office/drawing/2014/main" id="{14E5A1D3-144C-0185-046C-1581E23194D0}"/>
              </a:ext>
            </a:extLst>
          </p:cNvPr>
          <p:cNvPicPr>
            <a:picLocks noChangeAspect="1"/>
          </p:cNvPicPr>
          <p:nvPr/>
        </p:nvPicPr>
        <p:blipFill>
          <a:blip r:embed="rId5"/>
          <a:stretch>
            <a:fillRect/>
          </a:stretch>
        </p:blipFill>
        <p:spPr>
          <a:xfrm>
            <a:off x="7937027" y="5386927"/>
            <a:ext cx="2562583" cy="771633"/>
          </a:xfrm>
          <a:prstGeom prst="rect">
            <a:avLst/>
          </a:prstGeom>
          <a:ln>
            <a:solidFill>
              <a:schemeClr val="accent1"/>
            </a:solidFill>
          </a:ln>
        </p:spPr>
      </p:pic>
      <p:cxnSp>
        <p:nvCxnSpPr>
          <p:cNvPr id="10" name="Straight Arrow Connector 9">
            <a:extLst>
              <a:ext uri="{FF2B5EF4-FFF2-40B4-BE49-F238E27FC236}">
                <a16:creationId xmlns:a16="http://schemas.microsoft.com/office/drawing/2014/main" id="{6974920C-350E-85E4-D0B6-0CA5F8BA4FB4}"/>
              </a:ext>
            </a:extLst>
          </p:cNvPr>
          <p:cNvCxnSpPr>
            <a:cxnSpLocks/>
          </p:cNvCxnSpPr>
          <p:nvPr/>
        </p:nvCxnSpPr>
        <p:spPr>
          <a:xfrm>
            <a:off x="5182488" y="5627900"/>
            <a:ext cx="2754539"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5" name="Picture 4" descr="A large mri machine in a room">
            <a:extLst>
              <a:ext uri="{FF2B5EF4-FFF2-40B4-BE49-F238E27FC236}">
                <a16:creationId xmlns:a16="http://schemas.microsoft.com/office/drawing/2014/main" id="{D299EB97-7383-D861-B60E-CF5A7A92E7A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35398" y="1200209"/>
            <a:ext cx="3397127" cy="2265857"/>
          </a:xfrm>
          <a:prstGeom prst="rect">
            <a:avLst/>
          </a:prstGeom>
        </p:spPr>
      </p:pic>
    </p:spTree>
    <p:extLst>
      <p:ext uri="{BB962C8B-B14F-4D97-AF65-F5344CB8AC3E}">
        <p14:creationId xmlns:p14="http://schemas.microsoft.com/office/powerpoint/2010/main" val="2095856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
                                            <p:txEl>
                                              <p:pRg st="9" end="9"/>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
                                            <p:txEl>
                                              <p:pRg st="10" end="10"/>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7"/>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5F7A00B-8D1F-D0E7-E1B6-F6F9238FF2D9}"/>
              </a:ext>
            </a:extLst>
          </p:cNvPr>
          <p:cNvPicPr>
            <a:picLocks noChangeAspect="1"/>
          </p:cNvPicPr>
          <p:nvPr/>
        </p:nvPicPr>
        <p:blipFill>
          <a:blip r:embed="rId2"/>
          <a:stretch>
            <a:fillRect/>
          </a:stretch>
        </p:blipFill>
        <p:spPr>
          <a:xfrm>
            <a:off x="556003" y="2068377"/>
            <a:ext cx="6942214" cy="1658899"/>
          </a:xfrm>
          <a:prstGeom prst="rect">
            <a:avLst/>
          </a:prstGeom>
        </p:spPr>
      </p:pic>
      <p:sp>
        <p:nvSpPr>
          <p:cNvPr id="2" name="Title 1">
            <a:extLst>
              <a:ext uri="{FF2B5EF4-FFF2-40B4-BE49-F238E27FC236}">
                <a16:creationId xmlns:a16="http://schemas.microsoft.com/office/drawing/2014/main" id="{5E7541BC-5B7B-0C3F-46FE-CEF499417C9A}"/>
              </a:ext>
            </a:extLst>
          </p:cNvPr>
          <p:cNvSpPr>
            <a:spLocks noGrp="1"/>
          </p:cNvSpPr>
          <p:nvPr>
            <p:ph type="title"/>
          </p:nvPr>
        </p:nvSpPr>
        <p:spPr/>
        <p:txBody>
          <a:bodyPr/>
          <a:lstStyle/>
          <a:p>
            <a:r>
              <a:rPr lang="en-US"/>
              <a:t>Ansys Electronics Desktop (AEDT)</a:t>
            </a:r>
          </a:p>
        </p:txBody>
      </p:sp>
      <p:sp>
        <p:nvSpPr>
          <p:cNvPr id="4" name="Content Placeholder 2">
            <a:extLst>
              <a:ext uri="{FF2B5EF4-FFF2-40B4-BE49-F238E27FC236}">
                <a16:creationId xmlns:a16="http://schemas.microsoft.com/office/drawing/2014/main" id="{325473C0-7BBE-87EF-045A-0046B648930B}"/>
              </a:ext>
            </a:extLst>
          </p:cNvPr>
          <p:cNvSpPr txBox="1">
            <a:spLocks/>
          </p:cNvSpPr>
          <p:nvPr/>
        </p:nvSpPr>
        <p:spPr>
          <a:xfrm>
            <a:off x="609600" y="1295400"/>
            <a:ext cx="10972800" cy="4419600"/>
          </a:xfrm>
          <a:prstGeom prst="rect">
            <a:avLst/>
          </a:prstGeom>
        </p:spPr>
        <p:txBody>
          <a:bodyPr vert="horz" lIns="45720" tIns="0" rIns="0" bIns="0" rtlCol="0">
            <a:noAutofit/>
          </a:bodyPr>
          <a:lstStyle>
            <a:lvl1pPr marL="171450" indent="-171450" algn="l" defTabSz="9144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1pPr>
            <a:lvl2pPr marL="400050" indent="-171450" algn="l" defTabSz="914400" rtl="0" eaLnBrk="1" latinLnBrk="0" hangingPunct="1">
              <a:lnSpc>
                <a:spcPct val="100000"/>
              </a:lnSpc>
              <a:spcBef>
                <a:spcPts val="900"/>
              </a:spcBef>
              <a:buClr>
                <a:schemeClr val="tx2"/>
              </a:buClr>
              <a:buFont typeface="System Font Regular"/>
              <a:buChar char="-"/>
              <a:defRPr sz="2400" kern="1200">
                <a:solidFill>
                  <a:srgbClr val="333333"/>
                </a:solidFill>
                <a:latin typeface="+mn-lt"/>
                <a:ea typeface="+mn-ea"/>
                <a:cs typeface="+mn-cs"/>
              </a:defRPr>
            </a:lvl2pPr>
            <a:lvl3pPr marL="628650" indent="-171450" algn="l" defTabSz="914400" rtl="0" eaLnBrk="1" latinLnBrk="0" hangingPunct="1">
              <a:lnSpc>
                <a:spcPct val="100000"/>
              </a:lnSpc>
              <a:spcBef>
                <a:spcPts val="300"/>
              </a:spcBef>
              <a:buClr>
                <a:schemeClr val="tx2"/>
              </a:buClr>
              <a:buFont typeface="Arial" panose="020B0604020202020204" pitchFamily="34" charset="0"/>
              <a:buChar char="•"/>
              <a:defRPr sz="2000" kern="1200">
                <a:solidFill>
                  <a:srgbClr val="4F4F4F"/>
                </a:solidFill>
                <a:latin typeface="+mn-lt"/>
                <a:ea typeface="+mn-ea"/>
                <a:cs typeface="+mn-cs"/>
              </a:defRPr>
            </a:lvl3pPr>
            <a:lvl4pPr marL="857250" indent="-171450" algn="l" defTabSz="914400" rtl="0" eaLnBrk="1" latinLnBrk="0" hangingPunct="1">
              <a:lnSpc>
                <a:spcPct val="100000"/>
              </a:lnSpc>
              <a:spcBef>
                <a:spcPts val="300"/>
              </a:spcBef>
              <a:buClr>
                <a:schemeClr val="bg2"/>
              </a:buClr>
              <a:buFont typeface="Arial" panose="020B0604020202020204" pitchFamily="34" charset="0"/>
              <a:buChar char="•"/>
              <a:defRPr sz="1600" kern="1200">
                <a:solidFill>
                  <a:srgbClr val="4F4F4F"/>
                </a:solidFill>
                <a:latin typeface="+mn-lt"/>
                <a:ea typeface="+mn-ea"/>
                <a:cs typeface="+mn-cs"/>
              </a:defRPr>
            </a:lvl4pPr>
            <a:lvl5pPr marL="1085850" indent="-171450" algn="l" defTabSz="914400" rtl="0" eaLnBrk="1" latinLnBrk="0" hangingPunct="1">
              <a:lnSpc>
                <a:spcPct val="100000"/>
              </a:lnSpc>
              <a:spcBef>
                <a:spcPts val="300"/>
              </a:spcBef>
              <a:buClr>
                <a:schemeClr val="bg2"/>
              </a:buClr>
              <a:buFont typeface="Arial" panose="020B0604020202020204" pitchFamily="34" charset="0"/>
              <a:buChar char="•"/>
              <a:defRPr sz="1600" kern="1200">
                <a:solidFill>
                  <a:srgbClr val="4F4F4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a:t>Open the project ‘</a:t>
            </a:r>
            <a:r>
              <a:rPr lang="en-US" sz="2000" i="1"/>
              <a:t>Case2_MRI_project</a:t>
            </a:r>
            <a:r>
              <a:rPr lang="en-US" sz="2000"/>
              <a:t>’</a:t>
            </a:r>
          </a:p>
        </p:txBody>
      </p:sp>
      <p:sp>
        <p:nvSpPr>
          <p:cNvPr id="9" name="Rectangle: Rounded Corners 8">
            <a:extLst>
              <a:ext uri="{FF2B5EF4-FFF2-40B4-BE49-F238E27FC236}">
                <a16:creationId xmlns:a16="http://schemas.microsoft.com/office/drawing/2014/main" id="{945E4413-6DA6-B8F8-DDA1-075D7A1F2372}"/>
              </a:ext>
            </a:extLst>
          </p:cNvPr>
          <p:cNvSpPr/>
          <p:nvPr/>
        </p:nvSpPr>
        <p:spPr>
          <a:xfrm>
            <a:off x="884818" y="2408940"/>
            <a:ext cx="429768" cy="622443"/>
          </a:xfrm>
          <a:prstGeom prst="round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Graphic 5" descr="Cursor with solid fill">
            <a:extLst>
              <a:ext uri="{FF2B5EF4-FFF2-40B4-BE49-F238E27FC236}">
                <a16:creationId xmlns:a16="http://schemas.microsoft.com/office/drawing/2014/main" id="{A3FDA3F1-228C-F712-E0A4-9736A53A848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2458" y="2807514"/>
            <a:ext cx="524256" cy="524256"/>
          </a:xfrm>
          <a:prstGeom prst="rect">
            <a:avLst/>
          </a:prstGeom>
        </p:spPr>
      </p:pic>
      <p:pic>
        <p:nvPicPr>
          <p:cNvPr id="12" name="Picture 11">
            <a:extLst>
              <a:ext uri="{FF2B5EF4-FFF2-40B4-BE49-F238E27FC236}">
                <a16:creationId xmlns:a16="http://schemas.microsoft.com/office/drawing/2014/main" id="{D3631DA4-185B-FB0C-3E24-38DAAB9333A6}"/>
              </a:ext>
            </a:extLst>
          </p:cNvPr>
          <p:cNvPicPr>
            <a:picLocks noChangeAspect="1"/>
          </p:cNvPicPr>
          <p:nvPr/>
        </p:nvPicPr>
        <p:blipFill>
          <a:blip r:embed="rId5"/>
          <a:stretch>
            <a:fillRect/>
          </a:stretch>
        </p:blipFill>
        <p:spPr>
          <a:xfrm>
            <a:off x="4509088" y="3249781"/>
            <a:ext cx="7073312" cy="2942714"/>
          </a:xfrm>
          <a:prstGeom prst="rect">
            <a:avLst/>
          </a:prstGeom>
          <a:ln>
            <a:solidFill>
              <a:schemeClr val="accent1"/>
            </a:solidFill>
          </a:ln>
        </p:spPr>
      </p:pic>
    </p:spTree>
    <p:extLst>
      <p:ext uri="{BB962C8B-B14F-4D97-AF65-F5344CB8AC3E}">
        <p14:creationId xmlns:p14="http://schemas.microsoft.com/office/powerpoint/2010/main" val="3546503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FF37A-2905-3727-0289-0C937F2D70DC}"/>
              </a:ext>
            </a:extLst>
          </p:cNvPr>
          <p:cNvSpPr>
            <a:spLocks noGrp="1"/>
          </p:cNvSpPr>
          <p:nvPr>
            <p:ph type="title"/>
          </p:nvPr>
        </p:nvSpPr>
        <p:spPr/>
        <p:txBody>
          <a:bodyPr/>
          <a:lstStyle/>
          <a:p>
            <a:r>
              <a:rPr lang="en-US"/>
              <a:t>Introduction</a:t>
            </a:r>
          </a:p>
        </p:txBody>
      </p:sp>
      <p:sp>
        <p:nvSpPr>
          <p:cNvPr id="4" name="Content Placeholder 2">
            <a:extLst>
              <a:ext uri="{FF2B5EF4-FFF2-40B4-BE49-F238E27FC236}">
                <a16:creationId xmlns:a16="http://schemas.microsoft.com/office/drawing/2014/main" id="{D3A62758-7E23-2A49-9E4F-389C62F1EE82}"/>
              </a:ext>
            </a:extLst>
          </p:cNvPr>
          <p:cNvSpPr>
            <a:spLocks noGrp="1"/>
          </p:cNvSpPr>
          <p:nvPr>
            <p:ph idx="1"/>
          </p:nvPr>
        </p:nvSpPr>
        <p:spPr>
          <a:xfrm>
            <a:off x="609600" y="1143000"/>
            <a:ext cx="10820400" cy="4572000"/>
          </a:xfrm>
        </p:spPr>
        <p:txBody>
          <a:bodyPr vert="horz" lIns="45720" tIns="0" rIns="0" bIns="0" rtlCol="0" anchor="t">
            <a:noAutofit/>
          </a:bodyPr>
          <a:lstStyle/>
          <a:p>
            <a:pPr marL="0" indent="0" algn="just">
              <a:lnSpc>
                <a:spcPct val="150000"/>
              </a:lnSpc>
              <a:buNone/>
            </a:pPr>
            <a:r>
              <a:rPr lang="en-US" sz="2200"/>
              <a:t>This lecture unit introduces Electronics in Healthcare, covering applications and safety measures related to Specific Absorption Rate (SAR). Additionally, it showcases two case studies demonstrating the simulation of SAR using Ansys HFSS. Specifically, it analyzes the impact of an antenna placed near the head and an MRI system.</a:t>
            </a:r>
          </a:p>
          <a:p>
            <a:pPr marL="0" indent="0">
              <a:buNone/>
            </a:pPr>
            <a:endParaRPr lang="en-US" sz="2200"/>
          </a:p>
          <a:p>
            <a:pPr marL="0" indent="0">
              <a:buNone/>
            </a:pPr>
            <a:r>
              <a:rPr lang="en-US" sz="2200" b="1" u="sng"/>
              <a:t>Pre-requisites:</a:t>
            </a:r>
            <a:r>
              <a:rPr lang="en-US" sz="2200"/>
              <a:t> </a:t>
            </a:r>
          </a:p>
          <a:p>
            <a:pPr marL="0" indent="0">
              <a:buNone/>
            </a:pPr>
            <a:r>
              <a:rPr lang="en-US" sz="2200"/>
              <a:t>Having the basics of Electromagnetics and beginner knowledge of Ansys HFSS.</a:t>
            </a:r>
          </a:p>
          <a:p>
            <a:pPr marL="0" indent="0">
              <a:buNone/>
            </a:pPr>
            <a:r>
              <a:rPr lang="en-US" sz="2200"/>
              <a:t>This resource should be considered after completing </a:t>
            </a:r>
            <a:r>
              <a:rPr lang="en-US" sz="2200">
                <a:solidFill>
                  <a:srgbClr val="FFB71B"/>
                </a:solidFill>
                <a:cs typeface="Calibri"/>
                <a:hlinkClick r:id="rId2">
                  <a:extLst>
                    <a:ext uri="{A12FA001-AC4F-418D-AE19-62706E023703}">
                      <ahyp:hlinkClr xmlns:ahyp="http://schemas.microsoft.com/office/drawing/2018/hyperlinkcolor" val="tx"/>
                    </a:ext>
                  </a:extLst>
                </a:hlinkClick>
              </a:rPr>
              <a:t>Intro to Ansys HFSS</a:t>
            </a:r>
            <a:r>
              <a:rPr lang="en-US" sz="2200">
                <a:solidFill>
                  <a:srgbClr val="FFB71B"/>
                </a:solidFill>
                <a:cs typeface="Calibri"/>
              </a:rPr>
              <a:t> </a:t>
            </a:r>
            <a:r>
              <a:rPr lang="en-US" sz="2200"/>
              <a:t>and the </a:t>
            </a:r>
            <a:r>
              <a:rPr lang="en-US" sz="2200">
                <a:solidFill>
                  <a:srgbClr val="FFB71B"/>
                </a:solidFill>
                <a:cs typeface="Calibri"/>
                <a:hlinkClick r:id="rId3">
                  <a:extLst>
                    <a:ext uri="{A12FA001-AC4F-418D-AE19-62706E023703}">
                      <ahyp:hlinkClr xmlns:ahyp="http://schemas.microsoft.com/office/drawing/2018/hyperlinkcolor" val="tx"/>
                    </a:ext>
                  </a:extLst>
                </a:hlinkClick>
              </a:rPr>
              <a:t>Microstrip Patch Antenna Array</a:t>
            </a:r>
            <a:r>
              <a:rPr lang="en-US" sz="2200">
                <a:solidFill>
                  <a:srgbClr val="FFB71B"/>
                </a:solidFill>
                <a:cs typeface="Calibri"/>
              </a:rPr>
              <a:t> </a:t>
            </a:r>
            <a:r>
              <a:rPr lang="en-US" sz="2200"/>
              <a:t>courses.</a:t>
            </a:r>
          </a:p>
        </p:txBody>
      </p:sp>
    </p:spTree>
    <p:extLst>
      <p:ext uri="{BB962C8B-B14F-4D97-AF65-F5344CB8AC3E}">
        <p14:creationId xmlns:p14="http://schemas.microsoft.com/office/powerpoint/2010/main" val="41055858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a:extLst>
              <a:ext uri="{FF2B5EF4-FFF2-40B4-BE49-F238E27FC236}">
                <a16:creationId xmlns:a16="http://schemas.microsoft.com/office/drawing/2014/main" id="{7419F65F-3FE1-1DC1-68E7-B6F829CD315F}"/>
              </a:ext>
            </a:extLst>
          </p:cNvPr>
          <p:cNvPicPr>
            <a:picLocks noChangeAspect="1"/>
          </p:cNvPicPr>
          <p:nvPr/>
        </p:nvPicPr>
        <p:blipFill>
          <a:blip r:embed="rId3"/>
          <a:stretch>
            <a:fillRect/>
          </a:stretch>
        </p:blipFill>
        <p:spPr>
          <a:xfrm>
            <a:off x="1667843" y="891823"/>
            <a:ext cx="9976104" cy="5476704"/>
          </a:xfrm>
          <a:prstGeom prst="rect">
            <a:avLst/>
          </a:prstGeom>
        </p:spPr>
      </p:pic>
      <p:sp>
        <p:nvSpPr>
          <p:cNvPr id="2" name="Title 1">
            <a:extLst>
              <a:ext uri="{FF2B5EF4-FFF2-40B4-BE49-F238E27FC236}">
                <a16:creationId xmlns:a16="http://schemas.microsoft.com/office/drawing/2014/main" id="{9C0977A4-9F04-2C45-75A9-FB72578DFEC1}"/>
              </a:ext>
            </a:extLst>
          </p:cNvPr>
          <p:cNvSpPr>
            <a:spLocks noGrp="1"/>
          </p:cNvSpPr>
          <p:nvPr>
            <p:ph type="title"/>
          </p:nvPr>
        </p:nvSpPr>
        <p:spPr/>
        <p:txBody>
          <a:bodyPr/>
          <a:lstStyle/>
          <a:p>
            <a:r>
              <a:rPr lang="en-US"/>
              <a:t>MRI system</a:t>
            </a:r>
          </a:p>
        </p:txBody>
      </p:sp>
      <p:sp>
        <p:nvSpPr>
          <p:cNvPr id="7" name="TextBox 6">
            <a:extLst>
              <a:ext uri="{FF2B5EF4-FFF2-40B4-BE49-F238E27FC236}">
                <a16:creationId xmlns:a16="http://schemas.microsoft.com/office/drawing/2014/main" id="{EA6818BB-75BF-2365-5C56-BA7634514CE8}"/>
              </a:ext>
            </a:extLst>
          </p:cNvPr>
          <p:cNvSpPr txBox="1"/>
          <p:nvPr/>
        </p:nvSpPr>
        <p:spPr>
          <a:xfrm>
            <a:off x="304799" y="1325271"/>
            <a:ext cx="1187634" cy="646331"/>
          </a:xfrm>
          <a:prstGeom prst="rect">
            <a:avLst/>
          </a:prstGeom>
          <a:noFill/>
        </p:spPr>
        <p:txBody>
          <a:bodyPr wrap="square" rtlCol="0">
            <a:spAutoFit/>
          </a:bodyPr>
          <a:lstStyle/>
          <a:p>
            <a:r>
              <a:rPr lang="en-US" i="1"/>
              <a:t>Boundary conditions</a:t>
            </a:r>
          </a:p>
        </p:txBody>
      </p:sp>
      <p:sp>
        <p:nvSpPr>
          <p:cNvPr id="10" name="TextBox 9">
            <a:extLst>
              <a:ext uri="{FF2B5EF4-FFF2-40B4-BE49-F238E27FC236}">
                <a16:creationId xmlns:a16="http://schemas.microsoft.com/office/drawing/2014/main" id="{71D4AF0A-4FB3-9628-C48A-E1E161E35548}"/>
              </a:ext>
            </a:extLst>
          </p:cNvPr>
          <p:cNvSpPr txBox="1"/>
          <p:nvPr/>
        </p:nvSpPr>
        <p:spPr>
          <a:xfrm>
            <a:off x="273253" y="2501190"/>
            <a:ext cx="1219180" cy="369332"/>
          </a:xfrm>
          <a:prstGeom prst="rect">
            <a:avLst/>
          </a:prstGeom>
          <a:noFill/>
        </p:spPr>
        <p:txBody>
          <a:bodyPr wrap="none" rtlCol="0">
            <a:spAutoFit/>
          </a:bodyPr>
          <a:lstStyle/>
          <a:p>
            <a:r>
              <a:rPr lang="en-US" i="1"/>
              <a:t>Freq. setup</a:t>
            </a:r>
          </a:p>
        </p:txBody>
      </p:sp>
      <p:cxnSp>
        <p:nvCxnSpPr>
          <p:cNvPr id="12" name="Straight Arrow Connector 11">
            <a:extLst>
              <a:ext uri="{FF2B5EF4-FFF2-40B4-BE49-F238E27FC236}">
                <a16:creationId xmlns:a16="http://schemas.microsoft.com/office/drawing/2014/main" id="{A4E4E4D9-77B9-BF96-6830-0A78FA0542EA}"/>
              </a:ext>
            </a:extLst>
          </p:cNvPr>
          <p:cNvCxnSpPr>
            <a:cxnSpLocks/>
            <a:stCxn id="10" idx="3"/>
          </p:cNvCxnSpPr>
          <p:nvPr/>
        </p:nvCxnSpPr>
        <p:spPr>
          <a:xfrm flipV="1">
            <a:off x="1492433" y="2386584"/>
            <a:ext cx="592399" cy="29927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81C38F8B-B26B-F2A9-4B25-E48BA40C4231}"/>
              </a:ext>
            </a:extLst>
          </p:cNvPr>
          <p:cNvSpPr txBox="1"/>
          <p:nvPr/>
        </p:nvSpPr>
        <p:spPr>
          <a:xfrm>
            <a:off x="2221932" y="4442774"/>
            <a:ext cx="1045414" cy="369332"/>
          </a:xfrm>
          <a:prstGeom prst="rect">
            <a:avLst/>
          </a:prstGeom>
          <a:noFill/>
        </p:spPr>
        <p:txBody>
          <a:bodyPr wrap="none" rtlCol="0">
            <a:spAutoFit/>
          </a:bodyPr>
          <a:lstStyle/>
          <a:p>
            <a:r>
              <a:rPr lang="en-US" i="1"/>
              <a:t>Variables</a:t>
            </a:r>
          </a:p>
        </p:txBody>
      </p:sp>
      <p:sp>
        <p:nvSpPr>
          <p:cNvPr id="15" name="TextBox 14">
            <a:extLst>
              <a:ext uri="{FF2B5EF4-FFF2-40B4-BE49-F238E27FC236}">
                <a16:creationId xmlns:a16="http://schemas.microsoft.com/office/drawing/2014/main" id="{4788E717-A693-8E11-E8A6-B3C134D980BC}"/>
              </a:ext>
            </a:extLst>
          </p:cNvPr>
          <p:cNvSpPr txBox="1"/>
          <p:nvPr/>
        </p:nvSpPr>
        <p:spPr>
          <a:xfrm>
            <a:off x="5621549" y="1037046"/>
            <a:ext cx="817853" cy="369332"/>
          </a:xfrm>
          <a:prstGeom prst="rect">
            <a:avLst/>
          </a:prstGeom>
          <a:noFill/>
        </p:spPr>
        <p:txBody>
          <a:bodyPr wrap="none" rtlCol="0">
            <a:spAutoFit/>
          </a:bodyPr>
          <a:lstStyle/>
          <a:p>
            <a:r>
              <a:rPr lang="en-US" i="1"/>
              <a:t>Design</a:t>
            </a:r>
          </a:p>
        </p:txBody>
      </p:sp>
      <p:cxnSp>
        <p:nvCxnSpPr>
          <p:cNvPr id="27" name="Straight Arrow Connector 26">
            <a:extLst>
              <a:ext uri="{FF2B5EF4-FFF2-40B4-BE49-F238E27FC236}">
                <a16:creationId xmlns:a16="http://schemas.microsoft.com/office/drawing/2014/main" id="{EC4F52D7-7024-F7EE-F1AA-E4E68DEAA899}"/>
              </a:ext>
            </a:extLst>
          </p:cNvPr>
          <p:cNvCxnSpPr>
            <a:cxnSpLocks/>
          </p:cNvCxnSpPr>
          <p:nvPr/>
        </p:nvCxnSpPr>
        <p:spPr>
          <a:xfrm flipH="1">
            <a:off x="9454896" y="838192"/>
            <a:ext cx="691240" cy="767040"/>
          </a:xfrm>
          <a:prstGeom prst="straightConnector1">
            <a:avLst/>
          </a:prstGeom>
          <a:ln>
            <a:solidFill>
              <a:schemeClr val="accent1"/>
            </a:solidFill>
            <a:tailEnd type="triangle"/>
          </a:ln>
        </p:spPr>
        <p:style>
          <a:lnRef idx="1">
            <a:schemeClr val="dk1"/>
          </a:lnRef>
          <a:fillRef idx="0">
            <a:schemeClr val="dk1"/>
          </a:fillRef>
          <a:effectRef idx="0">
            <a:schemeClr val="dk1"/>
          </a:effectRef>
          <a:fontRef idx="minor">
            <a:schemeClr val="tx1"/>
          </a:fontRef>
        </p:style>
      </p:cxnSp>
      <p:sp>
        <p:nvSpPr>
          <p:cNvPr id="34" name="TextBox 33">
            <a:extLst>
              <a:ext uri="{FF2B5EF4-FFF2-40B4-BE49-F238E27FC236}">
                <a16:creationId xmlns:a16="http://schemas.microsoft.com/office/drawing/2014/main" id="{7AF4CCFB-063C-37A1-B269-CB0685AB2678}"/>
              </a:ext>
            </a:extLst>
          </p:cNvPr>
          <p:cNvSpPr txBox="1"/>
          <p:nvPr/>
        </p:nvSpPr>
        <p:spPr>
          <a:xfrm>
            <a:off x="9026801" y="468860"/>
            <a:ext cx="2739853" cy="369332"/>
          </a:xfrm>
          <a:prstGeom prst="rect">
            <a:avLst/>
          </a:prstGeom>
          <a:noFill/>
        </p:spPr>
        <p:txBody>
          <a:bodyPr wrap="none" rtlCol="0">
            <a:spAutoFit/>
          </a:bodyPr>
          <a:lstStyle/>
          <a:p>
            <a:r>
              <a:rPr lang="en-US" i="1">
                <a:solidFill>
                  <a:srgbClr val="FFB71B"/>
                </a:solidFill>
              </a:rPr>
              <a:t>Shielding metallic structure</a:t>
            </a:r>
          </a:p>
        </p:txBody>
      </p:sp>
      <p:cxnSp>
        <p:nvCxnSpPr>
          <p:cNvPr id="11" name="Straight Arrow Connector 10">
            <a:extLst>
              <a:ext uri="{FF2B5EF4-FFF2-40B4-BE49-F238E27FC236}">
                <a16:creationId xmlns:a16="http://schemas.microsoft.com/office/drawing/2014/main" id="{0D416239-16FA-DF86-8477-F2A6496C71A3}"/>
              </a:ext>
            </a:extLst>
          </p:cNvPr>
          <p:cNvCxnSpPr>
            <a:cxnSpLocks/>
          </p:cNvCxnSpPr>
          <p:nvPr/>
        </p:nvCxnSpPr>
        <p:spPr>
          <a:xfrm flipH="1">
            <a:off x="9710928" y="2685856"/>
            <a:ext cx="988639" cy="852872"/>
          </a:xfrm>
          <a:prstGeom prst="straightConnector1">
            <a:avLst/>
          </a:prstGeom>
          <a:ln>
            <a:solidFill>
              <a:schemeClr val="accent1"/>
            </a:solidFill>
            <a:tailEnd type="triangle"/>
          </a:ln>
        </p:spPr>
        <p:style>
          <a:lnRef idx="1">
            <a:schemeClr val="dk1"/>
          </a:lnRef>
          <a:fillRef idx="0">
            <a:schemeClr val="dk1"/>
          </a:fillRef>
          <a:effectRef idx="0">
            <a:schemeClr val="dk1"/>
          </a:effectRef>
          <a:fontRef idx="minor">
            <a:schemeClr val="tx1"/>
          </a:fontRef>
        </p:style>
      </p:cxnSp>
      <p:sp>
        <p:nvSpPr>
          <p:cNvPr id="13" name="TextBox 12">
            <a:extLst>
              <a:ext uri="{FF2B5EF4-FFF2-40B4-BE49-F238E27FC236}">
                <a16:creationId xmlns:a16="http://schemas.microsoft.com/office/drawing/2014/main" id="{CAB9FB5F-4FF5-98CB-E692-C6FA74433C37}"/>
              </a:ext>
            </a:extLst>
          </p:cNvPr>
          <p:cNvSpPr txBox="1"/>
          <p:nvPr/>
        </p:nvSpPr>
        <p:spPr>
          <a:xfrm>
            <a:off x="10396727" y="2307872"/>
            <a:ext cx="911861" cy="369332"/>
          </a:xfrm>
          <a:prstGeom prst="rect">
            <a:avLst/>
          </a:prstGeom>
          <a:noFill/>
        </p:spPr>
        <p:txBody>
          <a:bodyPr wrap="square" rtlCol="0">
            <a:spAutoFit/>
          </a:bodyPr>
          <a:lstStyle/>
          <a:p>
            <a:r>
              <a:rPr lang="en-US" i="1">
                <a:solidFill>
                  <a:srgbClr val="FFB71B"/>
                </a:solidFill>
              </a:rPr>
              <a:t>RF coils</a:t>
            </a:r>
          </a:p>
        </p:txBody>
      </p:sp>
      <p:sp>
        <p:nvSpPr>
          <p:cNvPr id="25" name="TextBox 24">
            <a:extLst>
              <a:ext uri="{FF2B5EF4-FFF2-40B4-BE49-F238E27FC236}">
                <a16:creationId xmlns:a16="http://schemas.microsoft.com/office/drawing/2014/main" id="{7535E451-EB37-1C3C-46B0-1C4968206B59}"/>
              </a:ext>
            </a:extLst>
          </p:cNvPr>
          <p:cNvSpPr txBox="1"/>
          <p:nvPr/>
        </p:nvSpPr>
        <p:spPr>
          <a:xfrm>
            <a:off x="277515" y="2123206"/>
            <a:ext cx="1187633" cy="369332"/>
          </a:xfrm>
          <a:prstGeom prst="rect">
            <a:avLst/>
          </a:prstGeom>
          <a:noFill/>
        </p:spPr>
        <p:txBody>
          <a:bodyPr wrap="none" rtlCol="0">
            <a:spAutoFit/>
          </a:bodyPr>
          <a:lstStyle/>
          <a:p>
            <a:r>
              <a:rPr lang="en-US" i="1"/>
              <a:t>Excitations</a:t>
            </a:r>
          </a:p>
        </p:txBody>
      </p:sp>
      <p:cxnSp>
        <p:nvCxnSpPr>
          <p:cNvPr id="33" name="Straight Arrow Connector 32">
            <a:extLst>
              <a:ext uri="{FF2B5EF4-FFF2-40B4-BE49-F238E27FC236}">
                <a16:creationId xmlns:a16="http://schemas.microsoft.com/office/drawing/2014/main" id="{7AA8C551-97F4-3E6B-79C4-9ED8ABAE4979}"/>
              </a:ext>
            </a:extLst>
          </p:cNvPr>
          <p:cNvCxnSpPr>
            <a:stCxn id="7" idx="3"/>
          </p:cNvCxnSpPr>
          <p:nvPr/>
        </p:nvCxnSpPr>
        <p:spPr>
          <a:xfrm>
            <a:off x="1492433" y="1648437"/>
            <a:ext cx="519247" cy="22608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C7DCE9B0-917A-BC97-9310-22BD6C989B5F}"/>
              </a:ext>
            </a:extLst>
          </p:cNvPr>
          <p:cNvCxnSpPr>
            <a:stCxn id="25" idx="3"/>
          </p:cNvCxnSpPr>
          <p:nvPr/>
        </p:nvCxnSpPr>
        <p:spPr>
          <a:xfrm flipV="1">
            <a:off x="1465148" y="2025233"/>
            <a:ext cx="546532" cy="28263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C876499A-1AF7-9BB4-B7B8-2B11E30B5CCE}"/>
              </a:ext>
            </a:extLst>
          </p:cNvPr>
          <p:cNvSpPr txBox="1"/>
          <p:nvPr/>
        </p:nvSpPr>
        <p:spPr>
          <a:xfrm>
            <a:off x="4015814" y="2492538"/>
            <a:ext cx="1673572" cy="584775"/>
          </a:xfrm>
          <a:prstGeom prst="rect">
            <a:avLst/>
          </a:prstGeom>
          <a:noFill/>
        </p:spPr>
        <p:txBody>
          <a:bodyPr wrap="square" rtlCol="0">
            <a:spAutoFit/>
          </a:bodyPr>
          <a:lstStyle/>
          <a:p>
            <a:r>
              <a:rPr lang="en-US" sz="1600" i="1"/>
              <a:t>3D components and object</a:t>
            </a:r>
          </a:p>
        </p:txBody>
      </p:sp>
    </p:spTree>
    <p:extLst>
      <p:ext uri="{BB962C8B-B14F-4D97-AF65-F5344CB8AC3E}">
        <p14:creationId xmlns:p14="http://schemas.microsoft.com/office/powerpoint/2010/main" val="165415718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B1845E05-6B41-1149-7868-00B181FBD58B}"/>
              </a:ext>
            </a:extLst>
          </p:cNvPr>
          <p:cNvPicPr>
            <a:picLocks noChangeAspect="1"/>
          </p:cNvPicPr>
          <p:nvPr/>
        </p:nvPicPr>
        <p:blipFill>
          <a:blip r:embed="rId3"/>
          <a:stretch>
            <a:fillRect/>
          </a:stretch>
        </p:blipFill>
        <p:spPr>
          <a:xfrm>
            <a:off x="3980047" y="1937008"/>
            <a:ext cx="6791584" cy="4238440"/>
          </a:xfrm>
          <a:prstGeom prst="rect">
            <a:avLst/>
          </a:prstGeom>
        </p:spPr>
      </p:pic>
      <p:pic>
        <p:nvPicPr>
          <p:cNvPr id="8" name="Picture 7">
            <a:extLst>
              <a:ext uri="{FF2B5EF4-FFF2-40B4-BE49-F238E27FC236}">
                <a16:creationId xmlns:a16="http://schemas.microsoft.com/office/drawing/2014/main" id="{8BC9B896-6E62-29BC-04CB-E30E845DB572}"/>
              </a:ext>
            </a:extLst>
          </p:cNvPr>
          <p:cNvPicPr>
            <a:picLocks noChangeAspect="1"/>
          </p:cNvPicPr>
          <p:nvPr/>
        </p:nvPicPr>
        <p:blipFill rotWithShape="1">
          <a:blip r:embed="rId4"/>
          <a:srcRect b="35674"/>
          <a:stretch/>
        </p:blipFill>
        <p:spPr>
          <a:xfrm>
            <a:off x="650544" y="2069045"/>
            <a:ext cx="2478613" cy="3294525"/>
          </a:xfrm>
          <a:prstGeom prst="rect">
            <a:avLst/>
          </a:prstGeom>
        </p:spPr>
      </p:pic>
      <p:sp>
        <p:nvSpPr>
          <p:cNvPr id="2" name="Title 1">
            <a:extLst>
              <a:ext uri="{FF2B5EF4-FFF2-40B4-BE49-F238E27FC236}">
                <a16:creationId xmlns:a16="http://schemas.microsoft.com/office/drawing/2014/main" id="{399DB7E6-4C91-D9F1-67DB-392510570BCD}"/>
              </a:ext>
            </a:extLst>
          </p:cNvPr>
          <p:cNvSpPr>
            <a:spLocks noGrp="1"/>
          </p:cNvSpPr>
          <p:nvPr>
            <p:ph type="title"/>
          </p:nvPr>
        </p:nvSpPr>
        <p:spPr/>
        <p:txBody>
          <a:bodyPr/>
          <a:lstStyle/>
          <a:p>
            <a:r>
              <a:rPr lang="en-US"/>
              <a:t>Analyze and Visualize the Electric Field</a:t>
            </a:r>
          </a:p>
        </p:txBody>
      </p:sp>
      <p:sp>
        <p:nvSpPr>
          <p:cNvPr id="3" name="Content Placeholder 2">
            <a:extLst>
              <a:ext uri="{FF2B5EF4-FFF2-40B4-BE49-F238E27FC236}">
                <a16:creationId xmlns:a16="http://schemas.microsoft.com/office/drawing/2014/main" id="{4358E5B6-FB25-192D-6521-B2EBEAFB979F}"/>
              </a:ext>
            </a:extLst>
          </p:cNvPr>
          <p:cNvSpPr>
            <a:spLocks noGrp="1"/>
          </p:cNvSpPr>
          <p:nvPr>
            <p:ph idx="1"/>
          </p:nvPr>
        </p:nvSpPr>
        <p:spPr>
          <a:xfrm>
            <a:off x="609600" y="1167384"/>
            <a:ext cx="2793242" cy="4419600"/>
          </a:xfrm>
        </p:spPr>
        <p:txBody>
          <a:bodyPr/>
          <a:lstStyle/>
          <a:p>
            <a:r>
              <a:rPr lang="en-US" sz="2000"/>
              <a:t>Right click on </a:t>
            </a:r>
            <a:r>
              <a:rPr lang="en-US" sz="2000" i="1">
                <a:highlight>
                  <a:srgbClr val="FFB71B"/>
                </a:highlight>
              </a:rPr>
              <a:t>Setup1</a:t>
            </a:r>
            <a:r>
              <a:rPr lang="en-US" sz="2000"/>
              <a:t> &gt; </a:t>
            </a:r>
            <a:r>
              <a:rPr lang="en-US" sz="2000" i="1">
                <a:highlight>
                  <a:srgbClr val="FFB71B"/>
                </a:highlight>
              </a:rPr>
              <a:t>Analyze</a:t>
            </a:r>
          </a:p>
        </p:txBody>
      </p:sp>
      <p:sp>
        <p:nvSpPr>
          <p:cNvPr id="6" name="Content Placeholder 2">
            <a:extLst>
              <a:ext uri="{FF2B5EF4-FFF2-40B4-BE49-F238E27FC236}">
                <a16:creationId xmlns:a16="http://schemas.microsoft.com/office/drawing/2014/main" id="{5C77C31E-D297-1C11-22F8-F40C3DD42D11}"/>
              </a:ext>
            </a:extLst>
          </p:cNvPr>
          <p:cNvSpPr txBox="1">
            <a:spLocks/>
          </p:cNvSpPr>
          <p:nvPr/>
        </p:nvSpPr>
        <p:spPr>
          <a:xfrm>
            <a:off x="3734928" y="1124711"/>
            <a:ext cx="8151375" cy="812297"/>
          </a:xfrm>
          <a:prstGeom prst="rect">
            <a:avLst/>
          </a:prstGeom>
        </p:spPr>
        <p:txBody>
          <a:bodyPr vert="horz" lIns="45720" tIns="0" rIns="0" bIns="0" rtlCol="0">
            <a:noAutofit/>
          </a:bodyPr>
          <a:lstStyle>
            <a:lvl1pPr marL="171450" indent="-171450" algn="l" defTabSz="9144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1pPr>
            <a:lvl2pPr marL="400050" indent="-171450" algn="l" defTabSz="914400" rtl="0" eaLnBrk="1" latinLnBrk="0" hangingPunct="1">
              <a:lnSpc>
                <a:spcPct val="100000"/>
              </a:lnSpc>
              <a:spcBef>
                <a:spcPts val="900"/>
              </a:spcBef>
              <a:buClr>
                <a:schemeClr val="tx2"/>
              </a:buClr>
              <a:buFont typeface="System Font Regular"/>
              <a:buChar char="-"/>
              <a:defRPr sz="2400" kern="1200">
                <a:solidFill>
                  <a:srgbClr val="333333"/>
                </a:solidFill>
                <a:latin typeface="+mn-lt"/>
                <a:ea typeface="+mn-ea"/>
                <a:cs typeface="+mn-cs"/>
              </a:defRPr>
            </a:lvl2pPr>
            <a:lvl3pPr marL="628650" indent="-171450" algn="l" defTabSz="914400" rtl="0" eaLnBrk="1" latinLnBrk="0" hangingPunct="1">
              <a:lnSpc>
                <a:spcPct val="100000"/>
              </a:lnSpc>
              <a:spcBef>
                <a:spcPts val="300"/>
              </a:spcBef>
              <a:buClr>
                <a:schemeClr val="tx2"/>
              </a:buClr>
              <a:buFont typeface="Arial" panose="020B0604020202020204" pitchFamily="34" charset="0"/>
              <a:buChar char="•"/>
              <a:defRPr sz="2000" kern="1200">
                <a:solidFill>
                  <a:srgbClr val="4F4F4F"/>
                </a:solidFill>
                <a:latin typeface="+mn-lt"/>
                <a:ea typeface="+mn-ea"/>
                <a:cs typeface="+mn-cs"/>
              </a:defRPr>
            </a:lvl3pPr>
            <a:lvl4pPr marL="857250" indent="-171450" algn="l" defTabSz="914400" rtl="0" eaLnBrk="1" latinLnBrk="0" hangingPunct="1">
              <a:lnSpc>
                <a:spcPct val="100000"/>
              </a:lnSpc>
              <a:spcBef>
                <a:spcPts val="300"/>
              </a:spcBef>
              <a:buClr>
                <a:schemeClr val="bg2"/>
              </a:buClr>
              <a:buFont typeface="Arial" panose="020B0604020202020204" pitchFamily="34" charset="0"/>
              <a:buChar char="•"/>
              <a:defRPr sz="1600" kern="1200">
                <a:solidFill>
                  <a:srgbClr val="4F4F4F"/>
                </a:solidFill>
                <a:latin typeface="+mn-lt"/>
                <a:ea typeface="+mn-ea"/>
                <a:cs typeface="+mn-cs"/>
              </a:defRPr>
            </a:lvl4pPr>
            <a:lvl5pPr marL="1085850" indent="-171450" algn="l" defTabSz="914400" rtl="0" eaLnBrk="1" latinLnBrk="0" hangingPunct="1">
              <a:lnSpc>
                <a:spcPct val="100000"/>
              </a:lnSpc>
              <a:spcBef>
                <a:spcPts val="300"/>
              </a:spcBef>
              <a:buClr>
                <a:schemeClr val="bg2"/>
              </a:buClr>
              <a:buFont typeface="Arial" panose="020B0604020202020204" pitchFamily="34" charset="0"/>
              <a:buChar char="•"/>
              <a:defRPr sz="1600" kern="1200">
                <a:solidFill>
                  <a:srgbClr val="4F4F4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a:t>Click on </a:t>
            </a:r>
            <a:r>
              <a:rPr lang="en-US" sz="2000" i="1" err="1">
                <a:highlight>
                  <a:srgbClr val="FFB71B"/>
                </a:highlight>
              </a:rPr>
              <a:t>Global:YZ</a:t>
            </a:r>
            <a:r>
              <a:rPr lang="en-US" sz="2000" i="1"/>
              <a:t> </a:t>
            </a:r>
            <a:r>
              <a:rPr lang="en-US" sz="2000"/>
              <a:t>plane and then, right-click on </a:t>
            </a:r>
            <a:r>
              <a:rPr lang="en-US" sz="2000" i="1">
                <a:highlight>
                  <a:srgbClr val="FFB71B"/>
                </a:highlight>
              </a:rPr>
              <a:t>Field Overlays</a:t>
            </a:r>
            <a:r>
              <a:rPr lang="en-US" sz="2000"/>
              <a:t> &gt; </a:t>
            </a:r>
            <a:r>
              <a:rPr lang="en-US" sz="2000" i="1">
                <a:highlight>
                  <a:srgbClr val="FFB71B"/>
                </a:highlight>
              </a:rPr>
              <a:t>Plot Fields</a:t>
            </a:r>
            <a:r>
              <a:rPr lang="en-US" sz="2000" i="1"/>
              <a:t> </a:t>
            </a:r>
            <a:r>
              <a:rPr lang="en-US" sz="2000"/>
              <a:t>&gt; </a:t>
            </a:r>
            <a:r>
              <a:rPr lang="en-US" sz="2000" i="1">
                <a:highlight>
                  <a:srgbClr val="FFB71B"/>
                </a:highlight>
              </a:rPr>
              <a:t>E</a:t>
            </a:r>
            <a:r>
              <a:rPr lang="en-US" sz="2000"/>
              <a:t> &gt; </a:t>
            </a:r>
            <a:r>
              <a:rPr lang="en-US" sz="2000" i="1" err="1">
                <a:highlight>
                  <a:srgbClr val="FFB71B"/>
                </a:highlight>
              </a:rPr>
              <a:t>Mag_E</a:t>
            </a:r>
            <a:endParaRPr lang="en-US" sz="2000" i="1">
              <a:highlight>
                <a:srgbClr val="FFB71B"/>
              </a:highlight>
            </a:endParaRPr>
          </a:p>
          <a:p>
            <a:endParaRPr lang="en-US" i="1">
              <a:highlight>
                <a:srgbClr val="FFB71B"/>
              </a:highlight>
            </a:endParaRPr>
          </a:p>
        </p:txBody>
      </p:sp>
      <p:pic>
        <p:nvPicPr>
          <p:cNvPr id="7" name="Graphic 6" descr="Cursor with solid fill">
            <a:extLst>
              <a:ext uri="{FF2B5EF4-FFF2-40B4-BE49-F238E27FC236}">
                <a16:creationId xmlns:a16="http://schemas.microsoft.com/office/drawing/2014/main" id="{7375C940-301E-5C9B-D498-E61B7A33876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89850" y="4592790"/>
            <a:ext cx="524256" cy="524256"/>
          </a:xfrm>
          <a:prstGeom prst="rect">
            <a:avLst/>
          </a:prstGeom>
        </p:spPr>
      </p:pic>
      <p:sp>
        <p:nvSpPr>
          <p:cNvPr id="18" name="Rectangle: Rounded Corners 17">
            <a:extLst>
              <a:ext uri="{FF2B5EF4-FFF2-40B4-BE49-F238E27FC236}">
                <a16:creationId xmlns:a16="http://schemas.microsoft.com/office/drawing/2014/main" id="{2DE4E440-1049-9C94-84EF-19291B39D0C7}"/>
              </a:ext>
            </a:extLst>
          </p:cNvPr>
          <p:cNvSpPr/>
          <p:nvPr/>
        </p:nvSpPr>
        <p:spPr>
          <a:xfrm>
            <a:off x="6693454" y="3063832"/>
            <a:ext cx="249938" cy="246888"/>
          </a:xfrm>
          <a:prstGeom prst="roundRect">
            <a:avLst/>
          </a:prstGeom>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sp>
        <p:nvSpPr>
          <p:cNvPr id="19" name="Rectangle: Rounded Corners 18">
            <a:extLst>
              <a:ext uri="{FF2B5EF4-FFF2-40B4-BE49-F238E27FC236}">
                <a16:creationId xmlns:a16="http://schemas.microsoft.com/office/drawing/2014/main" id="{39BDB8D0-7A02-9BD2-30F4-E873C14732B3}"/>
              </a:ext>
            </a:extLst>
          </p:cNvPr>
          <p:cNvSpPr/>
          <p:nvPr/>
        </p:nvSpPr>
        <p:spPr>
          <a:xfrm>
            <a:off x="4268746" y="3505395"/>
            <a:ext cx="249938" cy="246888"/>
          </a:xfrm>
          <a:prstGeom prst="roundRect">
            <a:avLst/>
          </a:prstGeom>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2</a:t>
            </a:r>
          </a:p>
        </p:txBody>
      </p:sp>
      <p:sp>
        <p:nvSpPr>
          <p:cNvPr id="4" name="Rectangle: Rounded Corners 3">
            <a:extLst>
              <a:ext uri="{FF2B5EF4-FFF2-40B4-BE49-F238E27FC236}">
                <a16:creationId xmlns:a16="http://schemas.microsoft.com/office/drawing/2014/main" id="{A63B6691-66A6-32B7-795B-3BDD5EEB1E67}"/>
              </a:ext>
            </a:extLst>
          </p:cNvPr>
          <p:cNvSpPr/>
          <p:nvPr/>
        </p:nvSpPr>
        <p:spPr>
          <a:xfrm>
            <a:off x="4518684" y="3466530"/>
            <a:ext cx="1509077" cy="177421"/>
          </a:xfrm>
          <a:prstGeom prst="round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B929F52F-E014-9F45-C583-931BFD97744D}"/>
              </a:ext>
            </a:extLst>
          </p:cNvPr>
          <p:cNvSpPr/>
          <p:nvPr/>
        </p:nvSpPr>
        <p:spPr>
          <a:xfrm>
            <a:off x="6059607" y="3466530"/>
            <a:ext cx="1059976" cy="177421"/>
          </a:xfrm>
          <a:prstGeom prst="round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8F8AACCC-7956-8825-110E-B28D703193BB}"/>
              </a:ext>
            </a:extLst>
          </p:cNvPr>
          <p:cNvSpPr/>
          <p:nvPr/>
        </p:nvSpPr>
        <p:spPr>
          <a:xfrm>
            <a:off x="7151429" y="3466530"/>
            <a:ext cx="991735" cy="177421"/>
          </a:xfrm>
          <a:prstGeom prst="round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58533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P spid="18" grpId="0" animBg="1"/>
      <p:bldP spid="19" grpId="0" animBg="1"/>
      <p:bldP spid="4" grpId="0" animBg="1"/>
      <p:bldP spid="5" grpId="0" animBg="1"/>
      <p:bldP spid="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EB8DA3DF-C350-08DD-0719-AB5B4893EFCB}"/>
              </a:ext>
            </a:extLst>
          </p:cNvPr>
          <p:cNvPicPr>
            <a:picLocks noChangeAspect="1"/>
          </p:cNvPicPr>
          <p:nvPr/>
        </p:nvPicPr>
        <p:blipFill>
          <a:blip r:embed="rId2"/>
          <a:stretch>
            <a:fillRect/>
          </a:stretch>
        </p:blipFill>
        <p:spPr>
          <a:xfrm>
            <a:off x="7466720" y="1767865"/>
            <a:ext cx="3551800" cy="4375515"/>
          </a:xfrm>
          <a:prstGeom prst="rect">
            <a:avLst/>
          </a:prstGeom>
        </p:spPr>
      </p:pic>
      <p:pic>
        <p:nvPicPr>
          <p:cNvPr id="7" name="Picture 6">
            <a:extLst>
              <a:ext uri="{FF2B5EF4-FFF2-40B4-BE49-F238E27FC236}">
                <a16:creationId xmlns:a16="http://schemas.microsoft.com/office/drawing/2014/main" id="{0499B504-B1C0-027E-77CC-3192DF268C96}"/>
              </a:ext>
            </a:extLst>
          </p:cNvPr>
          <p:cNvPicPr>
            <a:picLocks noChangeAspect="1"/>
          </p:cNvPicPr>
          <p:nvPr/>
        </p:nvPicPr>
        <p:blipFill>
          <a:blip r:embed="rId3"/>
          <a:stretch>
            <a:fillRect/>
          </a:stretch>
        </p:blipFill>
        <p:spPr>
          <a:xfrm>
            <a:off x="765304" y="1905663"/>
            <a:ext cx="4017008" cy="3171322"/>
          </a:xfrm>
          <a:prstGeom prst="rect">
            <a:avLst/>
          </a:prstGeom>
        </p:spPr>
      </p:pic>
      <p:sp>
        <p:nvSpPr>
          <p:cNvPr id="2" name="Title 1">
            <a:extLst>
              <a:ext uri="{FF2B5EF4-FFF2-40B4-BE49-F238E27FC236}">
                <a16:creationId xmlns:a16="http://schemas.microsoft.com/office/drawing/2014/main" id="{399DB7E6-4C91-D9F1-67DB-392510570BCD}"/>
              </a:ext>
            </a:extLst>
          </p:cNvPr>
          <p:cNvSpPr>
            <a:spLocks noGrp="1"/>
          </p:cNvSpPr>
          <p:nvPr>
            <p:ph type="title"/>
          </p:nvPr>
        </p:nvSpPr>
        <p:spPr/>
        <p:txBody>
          <a:bodyPr/>
          <a:lstStyle/>
          <a:p>
            <a:r>
              <a:rPr lang="en-US"/>
              <a:t>Visualize the Electric Field</a:t>
            </a:r>
          </a:p>
        </p:txBody>
      </p:sp>
      <p:sp>
        <p:nvSpPr>
          <p:cNvPr id="3" name="Content Placeholder 2">
            <a:extLst>
              <a:ext uri="{FF2B5EF4-FFF2-40B4-BE49-F238E27FC236}">
                <a16:creationId xmlns:a16="http://schemas.microsoft.com/office/drawing/2014/main" id="{7E297ADF-C8D0-1ED0-1375-01C6E24B230F}"/>
              </a:ext>
            </a:extLst>
          </p:cNvPr>
          <p:cNvSpPr>
            <a:spLocks noGrp="1"/>
          </p:cNvSpPr>
          <p:nvPr>
            <p:ph idx="1"/>
          </p:nvPr>
        </p:nvSpPr>
        <p:spPr>
          <a:xfrm>
            <a:off x="609600" y="1167384"/>
            <a:ext cx="2115312" cy="533393"/>
          </a:xfrm>
        </p:spPr>
        <p:txBody>
          <a:bodyPr/>
          <a:lstStyle/>
          <a:p>
            <a:r>
              <a:rPr lang="en-US" sz="2000"/>
              <a:t>Click on </a:t>
            </a:r>
            <a:r>
              <a:rPr lang="en-US" sz="2000" i="1">
                <a:highlight>
                  <a:srgbClr val="FFB71B"/>
                </a:highlight>
              </a:rPr>
              <a:t>Done</a:t>
            </a:r>
          </a:p>
        </p:txBody>
      </p:sp>
      <p:pic>
        <p:nvPicPr>
          <p:cNvPr id="20" name="Graphic 19" descr="Cursor with solid fill">
            <a:extLst>
              <a:ext uri="{FF2B5EF4-FFF2-40B4-BE49-F238E27FC236}">
                <a16:creationId xmlns:a16="http://schemas.microsoft.com/office/drawing/2014/main" id="{56D450D0-0E6A-9AC2-1F52-8E1DA971FE6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609175" y="4814857"/>
            <a:ext cx="524256" cy="524256"/>
          </a:xfrm>
          <a:prstGeom prst="rect">
            <a:avLst/>
          </a:prstGeom>
        </p:spPr>
      </p:pic>
      <p:sp>
        <p:nvSpPr>
          <p:cNvPr id="21" name="Rectangle: Rounded Corners 20">
            <a:extLst>
              <a:ext uri="{FF2B5EF4-FFF2-40B4-BE49-F238E27FC236}">
                <a16:creationId xmlns:a16="http://schemas.microsoft.com/office/drawing/2014/main" id="{F7BCFFCE-C9A1-CF5C-6578-336927F48A00}"/>
              </a:ext>
            </a:extLst>
          </p:cNvPr>
          <p:cNvSpPr/>
          <p:nvPr/>
        </p:nvSpPr>
        <p:spPr>
          <a:xfrm>
            <a:off x="9242620" y="2667555"/>
            <a:ext cx="1300412" cy="630711"/>
          </a:xfrm>
          <a:prstGeom prst="roundRect">
            <a:avLst>
              <a:gd name="adj" fmla="val 9158"/>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2">
            <a:extLst>
              <a:ext uri="{FF2B5EF4-FFF2-40B4-BE49-F238E27FC236}">
                <a16:creationId xmlns:a16="http://schemas.microsoft.com/office/drawing/2014/main" id="{0AB7072D-8B77-4185-F693-2489C319750F}"/>
              </a:ext>
            </a:extLst>
          </p:cNvPr>
          <p:cNvSpPr txBox="1">
            <a:spLocks/>
          </p:cNvSpPr>
          <p:nvPr/>
        </p:nvSpPr>
        <p:spPr>
          <a:xfrm>
            <a:off x="5815230" y="1164336"/>
            <a:ext cx="5707180" cy="4419600"/>
          </a:xfrm>
          <a:prstGeom prst="rect">
            <a:avLst/>
          </a:prstGeom>
        </p:spPr>
        <p:txBody>
          <a:bodyPr vert="horz" lIns="45720" tIns="0" rIns="0" bIns="0" rtlCol="0">
            <a:noAutofit/>
          </a:bodyPr>
          <a:lstStyle>
            <a:lvl1pPr marL="171450" indent="-171450" algn="l" defTabSz="9144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1pPr>
            <a:lvl2pPr marL="400050" indent="-171450" algn="l" defTabSz="914400" rtl="0" eaLnBrk="1" latinLnBrk="0" hangingPunct="1">
              <a:lnSpc>
                <a:spcPct val="100000"/>
              </a:lnSpc>
              <a:spcBef>
                <a:spcPts val="900"/>
              </a:spcBef>
              <a:buClr>
                <a:schemeClr val="tx2"/>
              </a:buClr>
              <a:buFont typeface="System Font Regular"/>
              <a:buChar char="-"/>
              <a:defRPr sz="2400" kern="1200">
                <a:solidFill>
                  <a:srgbClr val="333333"/>
                </a:solidFill>
                <a:latin typeface="+mn-lt"/>
                <a:ea typeface="+mn-ea"/>
                <a:cs typeface="+mn-cs"/>
              </a:defRPr>
            </a:lvl2pPr>
            <a:lvl3pPr marL="628650" indent="-171450" algn="l" defTabSz="914400" rtl="0" eaLnBrk="1" latinLnBrk="0" hangingPunct="1">
              <a:lnSpc>
                <a:spcPct val="100000"/>
              </a:lnSpc>
              <a:spcBef>
                <a:spcPts val="300"/>
              </a:spcBef>
              <a:buClr>
                <a:schemeClr val="tx2"/>
              </a:buClr>
              <a:buFont typeface="Arial" panose="020B0604020202020204" pitchFamily="34" charset="0"/>
              <a:buChar char="•"/>
              <a:defRPr sz="2000" kern="1200">
                <a:solidFill>
                  <a:srgbClr val="4F4F4F"/>
                </a:solidFill>
                <a:latin typeface="+mn-lt"/>
                <a:ea typeface="+mn-ea"/>
                <a:cs typeface="+mn-cs"/>
              </a:defRPr>
            </a:lvl3pPr>
            <a:lvl4pPr marL="857250" indent="-171450" algn="l" defTabSz="914400" rtl="0" eaLnBrk="1" latinLnBrk="0" hangingPunct="1">
              <a:lnSpc>
                <a:spcPct val="100000"/>
              </a:lnSpc>
              <a:spcBef>
                <a:spcPts val="300"/>
              </a:spcBef>
              <a:buClr>
                <a:schemeClr val="bg2"/>
              </a:buClr>
              <a:buFont typeface="Arial" panose="020B0604020202020204" pitchFamily="34" charset="0"/>
              <a:buChar char="•"/>
              <a:defRPr sz="1600" kern="1200">
                <a:solidFill>
                  <a:srgbClr val="4F4F4F"/>
                </a:solidFill>
                <a:latin typeface="+mn-lt"/>
                <a:ea typeface="+mn-ea"/>
                <a:cs typeface="+mn-cs"/>
              </a:defRPr>
            </a:lvl4pPr>
            <a:lvl5pPr marL="1085850" indent="-171450" algn="l" defTabSz="914400" rtl="0" eaLnBrk="1" latinLnBrk="0" hangingPunct="1">
              <a:lnSpc>
                <a:spcPct val="100000"/>
              </a:lnSpc>
              <a:spcBef>
                <a:spcPts val="300"/>
              </a:spcBef>
              <a:buClr>
                <a:schemeClr val="bg2"/>
              </a:buClr>
              <a:buFont typeface="Arial" panose="020B0604020202020204" pitchFamily="34" charset="0"/>
              <a:buChar char="•"/>
              <a:defRPr sz="1600" kern="1200">
                <a:solidFill>
                  <a:srgbClr val="4F4F4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a:t>By double clicking on the color scale, you can change the limits</a:t>
            </a:r>
            <a:endParaRPr lang="en-US" sz="2000" i="1">
              <a:highlight>
                <a:srgbClr val="FFB71B"/>
              </a:highlight>
            </a:endParaRPr>
          </a:p>
        </p:txBody>
      </p:sp>
      <p:pic>
        <p:nvPicPr>
          <p:cNvPr id="13" name="Graphic 12" descr="Cursor with solid fill">
            <a:extLst>
              <a:ext uri="{FF2B5EF4-FFF2-40B4-BE49-F238E27FC236}">
                <a16:creationId xmlns:a16="http://schemas.microsoft.com/office/drawing/2014/main" id="{A363EC25-FEFF-0ECB-6BD5-B87CB93BE738}"/>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707632" y="3097099"/>
            <a:ext cx="331901" cy="331901"/>
          </a:xfrm>
          <a:prstGeom prst="rect">
            <a:avLst/>
          </a:prstGeom>
        </p:spPr>
      </p:pic>
    </p:spTree>
    <p:extLst>
      <p:ext uri="{BB962C8B-B14F-4D97-AF65-F5344CB8AC3E}">
        <p14:creationId xmlns:p14="http://schemas.microsoft.com/office/powerpoint/2010/main" val="35254455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9DB7E6-4C91-D9F1-67DB-392510570BCD}"/>
              </a:ext>
            </a:extLst>
          </p:cNvPr>
          <p:cNvSpPr>
            <a:spLocks noGrp="1"/>
          </p:cNvSpPr>
          <p:nvPr>
            <p:ph type="title"/>
          </p:nvPr>
        </p:nvSpPr>
        <p:spPr/>
        <p:txBody>
          <a:bodyPr/>
          <a:lstStyle/>
          <a:p>
            <a:r>
              <a:rPr lang="en-US"/>
              <a:t>Visualize the Electric Field</a:t>
            </a:r>
          </a:p>
        </p:txBody>
      </p:sp>
      <p:pic>
        <p:nvPicPr>
          <p:cNvPr id="4" name="20240527-0855-35.3434903">
            <a:hlinkClick r:id="" action="ppaction://media"/>
            <a:extLst>
              <a:ext uri="{FF2B5EF4-FFF2-40B4-BE49-F238E27FC236}">
                <a16:creationId xmlns:a16="http://schemas.microsoft.com/office/drawing/2014/main" id="{B65B17E8-BC35-F6DA-C513-B965B50740F9}"/>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5267099" y="1136114"/>
            <a:ext cx="6152898" cy="4585772"/>
          </a:xfrm>
          <a:prstGeom prst="rect">
            <a:avLst/>
          </a:prstGeom>
          <a:ln>
            <a:solidFill>
              <a:schemeClr val="accent1"/>
            </a:solidFill>
          </a:ln>
        </p:spPr>
      </p:pic>
      <p:pic>
        <p:nvPicPr>
          <p:cNvPr id="10" name="Picture 9">
            <a:extLst>
              <a:ext uri="{FF2B5EF4-FFF2-40B4-BE49-F238E27FC236}">
                <a16:creationId xmlns:a16="http://schemas.microsoft.com/office/drawing/2014/main" id="{25EE829C-62D2-822E-69E4-AB4244921469}"/>
              </a:ext>
            </a:extLst>
          </p:cNvPr>
          <p:cNvPicPr>
            <a:picLocks noChangeAspect="1"/>
          </p:cNvPicPr>
          <p:nvPr/>
        </p:nvPicPr>
        <p:blipFill>
          <a:blip r:embed="rId6"/>
          <a:stretch>
            <a:fillRect/>
          </a:stretch>
        </p:blipFill>
        <p:spPr>
          <a:xfrm>
            <a:off x="871686" y="1870823"/>
            <a:ext cx="2976768" cy="3851063"/>
          </a:xfrm>
          <a:prstGeom prst="rect">
            <a:avLst/>
          </a:prstGeom>
        </p:spPr>
      </p:pic>
      <p:pic>
        <p:nvPicPr>
          <p:cNvPr id="22" name="Graphic 21" descr="Cursor with solid fill">
            <a:extLst>
              <a:ext uri="{FF2B5EF4-FFF2-40B4-BE49-F238E27FC236}">
                <a16:creationId xmlns:a16="http://schemas.microsoft.com/office/drawing/2014/main" id="{0CE58ACB-AB4C-E5D4-FB6D-754F17B86BA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444047" y="5039732"/>
            <a:ext cx="524256" cy="524256"/>
          </a:xfrm>
          <a:prstGeom prst="rect">
            <a:avLst/>
          </a:prstGeom>
        </p:spPr>
      </p:pic>
      <p:sp>
        <p:nvSpPr>
          <p:cNvPr id="5" name="Content Placeholder 2">
            <a:extLst>
              <a:ext uri="{FF2B5EF4-FFF2-40B4-BE49-F238E27FC236}">
                <a16:creationId xmlns:a16="http://schemas.microsoft.com/office/drawing/2014/main" id="{4A1A0546-4582-50AE-6176-D6245BF0D0D4}"/>
              </a:ext>
            </a:extLst>
          </p:cNvPr>
          <p:cNvSpPr txBox="1">
            <a:spLocks/>
          </p:cNvSpPr>
          <p:nvPr/>
        </p:nvSpPr>
        <p:spPr>
          <a:xfrm>
            <a:off x="475870" y="1073686"/>
            <a:ext cx="4259798" cy="4419600"/>
          </a:xfrm>
          <a:prstGeom prst="rect">
            <a:avLst/>
          </a:prstGeom>
        </p:spPr>
        <p:txBody>
          <a:bodyPr vert="horz" lIns="45720" tIns="0" rIns="0" bIns="0" rtlCol="0">
            <a:noAutofit/>
          </a:bodyPr>
          <a:lstStyle>
            <a:lvl1pPr marL="171450" indent="-171450" algn="l" defTabSz="9144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1pPr>
            <a:lvl2pPr marL="400050" indent="-171450" algn="l" defTabSz="914400" rtl="0" eaLnBrk="1" latinLnBrk="0" hangingPunct="1">
              <a:lnSpc>
                <a:spcPct val="100000"/>
              </a:lnSpc>
              <a:spcBef>
                <a:spcPts val="900"/>
              </a:spcBef>
              <a:buClr>
                <a:schemeClr val="tx2"/>
              </a:buClr>
              <a:buFont typeface="System Font Regular"/>
              <a:buChar char="-"/>
              <a:defRPr sz="2400" kern="1200">
                <a:solidFill>
                  <a:srgbClr val="333333"/>
                </a:solidFill>
                <a:latin typeface="+mn-lt"/>
                <a:ea typeface="+mn-ea"/>
                <a:cs typeface="+mn-cs"/>
              </a:defRPr>
            </a:lvl2pPr>
            <a:lvl3pPr marL="628650" indent="-171450" algn="l" defTabSz="914400" rtl="0" eaLnBrk="1" latinLnBrk="0" hangingPunct="1">
              <a:lnSpc>
                <a:spcPct val="100000"/>
              </a:lnSpc>
              <a:spcBef>
                <a:spcPts val="300"/>
              </a:spcBef>
              <a:buClr>
                <a:schemeClr val="tx2"/>
              </a:buClr>
              <a:buFont typeface="Arial" panose="020B0604020202020204" pitchFamily="34" charset="0"/>
              <a:buChar char="•"/>
              <a:defRPr sz="2000" kern="1200">
                <a:solidFill>
                  <a:srgbClr val="4F4F4F"/>
                </a:solidFill>
                <a:latin typeface="+mn-lt"/>
                <a:ea typeface="+mn-ea"/>
                <a:cs typeface="+mn-cs"/>
              </a:defRPr>
            </a:lvl3pPr>
            <a:lvl4pPr marL="857250" indent="-171450" algn="l" defTabSz="914400" rtl="0" eaLnBrk="1" latinLnBrk="0" hangingPunct="1">
              <a:lnSpc>
                <a:spcPct val="100000"/>
              </a:lnSpc>
              <a:spcBef>
                <a:spcPts val="300"/>
              </a:spcBef>
              <a:buClr>
                <a:schemeClr val="bg2"/>
              </a:buClr>
              <a:buFont typeface="Arial" panose="020B0604020202020204" pitchFamily="34" charset="0"/>
              <a:buChar char="•"/>
              <a:defRPr sz="1600" kern="1200">
                <a:solidFill>
                  <a:srgbClr val="4F4F4F"/>
                </a:solidFill>
                <a:latin typeface="+mn-lt"/>
                <a:ea typeface="+mn-ea"/>
                <a:cs typeface="+mn-cs"/>
              </a:defRPr>
            </a:lvl4pPr>
            <a:lvl5pPr marL="1085850" indent="-171450" algn="l" defTabSz="914400" rtl="0" eaLnBrk="1" latinLnBrk="0" hangingPunct="1">
              <a:lnSpc>
                <a:spcPct val="100000"/>
              </a:lnSpc>
              <a:spcBef>
                <a:spcPts val="300"/>
              </a:spcBef>
              <a:buClr>
                <a:schemeClr val="bg2"/>
              </a:buClr>
              <a:buFont typeface="Arial" panose="020B0604020202020204" pitchFamily="34" charset="0"/>
              <a:buChar char="•"/>
              <a:defRPr sz="1600" kern="1200">
                <a:solidFill>
                  <a:srgbClr val="4F4F4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a:t>Right click on </a:t>
            </a:r>
            <a:r>
              <a:rPr lang="en-US" sz="2000" i="1" err="1">
                <a:highlight>
                  <a:srgbClr val="FFB71B"/>
                </a:highlight>
              </a:rPr>
              <a:t>Mag_E</a:t>
            </a:r>
            <a:r>
              <a:rPr lang="en-US" sz="2000"/>
              <a:t> &gt; </a:t>
            </a:r>
            <a:r>
              <a:rPr lang="en-US" sz="2000" i="1">
                <a:highlight>
                  <a:srgbClr val="FFB71B"/>
                </a:highlight>
              </a:rPr>
              <a:t>Animate</a:t>
            </a:r>
            <a:r>
              <a:rPr lang="en-US" sz="2000"/>
              <a:t>, to visualize the Electric field</a:t>
            </a:r>
            <a:endParaRPr lang="en-US" sz="2000" i="1">
              <a:highlight>
                <a:srgbClr val="FFB71B"/>
              </a:highlight>
            </a:endParaRPr>
          </a:p>
        </p:txBody>
      </p:sp>
    </p:spTree>
    <p:extLst>
      <p:ext uri="{BB962C8B-B14F-4D97-AF65-F5344CB8AC3E}">
        <p14:creationId xmlns:p14="http://schemas.microsoft.com/office/powerpoint/2010/main" val="1645016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25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with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3BA0E6-E0C4-0B1C-0AEF-6A13ED5E797A}"/>
              </a:ext>
            </a:extLst>
          </p:cNvPr>
          <p:cNvSpPr>
            <a:spLocks noGrp="1"/>
          </p:cNvSpPr>
          <p:nvPr>
            <p:ph type="title"/>
          </p:nvPr>
        </p:nvSpPr>
        <p:spPr/>
        <p:txBody>
          <a:bodyPr/>
          <a:lstStyle/>
          <a:p>
            <a:r>
              <a:rPr lang="en-US"/>
              <a:t>MRI with head model</a:t>
            </a:r>
          </a:p>
        </p:txBody>
      </p:sp>
      <p:sp>
        <p:nvSpPr>
          <p:cNvPr id="3" name="Content Placeholder 2">
            <a:extLst>
              <a:ext uri="{FF2B5EF4-FFF2-40B4-BE49-F238E27FC236}">
                <a16:creationId xmlns:a16="http://schemas.microsoft.com/office/drawing/2014/main" id="{E7C47DD8-78C9-2A9B-E936-6881426E17F1}"/>
              </a:ext>
            </a:extLst>
          </p:cNvPr>
          <p:cNvSpPr>
            <a:spLocks noGrp="1"/>
          </p:cNvSpPr>
          <p:nvPr>
            <p:ph idx="1"/>
          </p:nvPr>
        </p:nvSpPr>
        <p:spPr>
          <a:xfrm>
            <a:off x="437745" y="1397674"/>
            <a:ext cx="11448559" cy="4317325"/>
          </a:xfrm>
        </p:spPr>
        <p:txBody>
          <a:bodyPr/>
          <a:lstStyle/>
          <a:p>
            <a:r>
              <a:rPr lang="en-US" sz="2000"/>
              <a:t>Repeating the same steps outlined previously to analyze the design of the MRI together with the head model</a:t>
            </a:r>
          </a:p>
          <a:p>
            <a:r>
              <a:rPr lang="en-US" sz="2000"/>
              <a:t>And plot the magnitude of the electric field </a:t>
            </a:r>
          </a:p>
          <a:p>
            <a:endParaRPr lang="en-US"/>
          </a:p>
        </p:txBody>
      </p:sp>
      <p:pic>
        <p:nvPicPr>
          <p:cNvPr id="4" name="Graphic 3" descr="Thought outline">
            <a:extLst>
              <a:ext uri="{FF2B5EF4-FFF2-40B4-BE49-F238E27FC236}">
                <a16:creationId xmlns:a16="http://schemas.microsoft.com/office/drawing/2014/main" id="{D2FDB735-0E0B-D0BE-0F02-676197B3738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074128" y="2476028"/>
            <a:ext cx="830577" cy="830577"/>
          </a:xfrm>
          <a:prstGeom prst="rect">
            <a:avLst/>
          </a:prstGeom>
        </p:spPr>
      </p:pic>
      <p:sp>
        <p:nvSpPr>
          <p:cNvPr id="8" name="TextBox 7">
            <a:extLst>
              <a:ext uri="{FF2B5EF4-FFF2-40B4-BE49-F238E27FC236}">
                <a16:creationId xmlns:a16="http://schemas.microsoft.com/office/drawing/2014/main" id="{82BE8B4B-2B09-EF6B-948D-F63A591EE668}"/>
              </a:ext>
            </a:extLst>
          </p:cNvPr>
          <p:cNvSpPr txBox="1"/>
          <p:nvPr/>
        </p:nvSpPr>
        <p:spPr>
          <a:xfrm>
            <a:off x="7670273" y="3429000"/>
            <a:ext cx="4155888" cy="2031325"/>
          </a:xfrm>
          <a:prstGeom prst="rect">
            <a:avLst/>
          </a:prstGeom>
          <a:noFill/>
          <a:ln>
            <a:solidFill>
              <a:schemeClr val="accent1"/>
            </a:solidFill>
          </a:ln>
        </p:spPr>
        <p:txBody>
          <a:bodyPr wrap="square">
            <a:spAutoFit/>
          </a:bodyPr>
          <a:lstStyle/>
          <a:p>
            <a:pPr marL="342900" indent="-342900">
              <a:buClr>
                <a:schemeClr val="accent1"/>
              </a:buClr>
              <a:buFont typeface="+mj-lt"/>
              <a:buAutoNum type="arabicPeriod"/>
            </a:pPr>
            <a:r>
              <a:rPr lang="en-US"/>
              <a:t>Why is the intensity of the electric field very high near the coils but weak outside the cylindrical shield structure that surrounds the RF coils?</a:t>
            </a:r>
          </a:p>
          <a:p>
            <a:pPr marL="342900" indent="-342900">
              <a:buClr>
                <a:schemeClr val="accent1"/>
              </a:buClr>
              <a:buFont typeface="+mj-lt"/>
              <a:buAutoNum type="arabicPeriod"/>
            </a:pPr>
            <a:endParaRPr lang="en-US"/>
          </a:p>
          <a:p>
            <a:pPr marL="342900" indent="-342900">
              <a:buClr>
                <a:schemeClr val="accent1"/>
              </a:buClr>
              <a:buFont typeface="+mj-lt"/>
              <a:buAutoNum type="arabicPeriod"/>
            </a:pPr>
            <a:r>
              <a:rPr lang="en-US"/>
              <a:t>Do we expect the electric field to be weaker inside the human body?</a:t>
            </a:r>
          </a:p>
        </p:txBody>
      </p:sp>
      <p:sp>
        <p:nvSpPr>
          <p:cNvPr id="9" name="Rectangle 8">
            <a:extLst>
              <a:ext uri="{FF2B5EF4-FFF2-40B4-BE49-F238E27FC236}">
                <a16:creationId xmlns:a16="http://schemas.microsoft.com/office/drawing/2014/main" id="{F762F626-45A5-355E-4C0F-264568CB216F}"/>
              </a:ext>
            </a:extLst>
          </p:cNvPr>
          <p:cNvSpPr/>
          <p:nvPr/>
        </p:nvSpPr>
        <p:spPr>
          <a:xfrm>
            <a:off x="8778970" y="2809520"/>
            <a:ext cx="2674770" cy="523220"/>
          </a:xfrm>
          <a:prstGeom prst="rect">
            <a:avLst/>
          </a:prstGeom>
          <a:noFill/>
        </p:spPr>
        <p:txBody>
          <a:bodyPr wrap="none" lIns="91440" tIns="45720" rIns="91440" bIns="45720">
            <a:spAutoFit/>
          </a:bodyPr>
          <a:lstStyle/>
          <a:p>
            <a:pPr algn="ctr"/>
            <a:r>
              <a:rPr lang="en-US" sz="2800">
                <a:ln w="0"/>
                <a:solidFill>
                  <a:schemeClr val="accent1"/>
                </a:solidFill>
                <a:effectLst>
                  <a:outerShdw blurRad="38100" dist="25400" dir="5400000" algn="ctr" rotWithShape="0">
                    <a:srgbClr val="6E747A">
                      <a:alpha val="43000"/>
                    </a:srgbClr>
                  </a:outerShdw>
                </a:effectLst>
              </a:rPr>
              <a:t>Group discussion</a:t>
            </a:r>
            <a:endParaRPr lang="en-US" sz="2800" b="0" cap="none" spc="0">
              <a:ln w="0"/>
              <a:solidFill>
                <a:schemeClr val="accent1"/>
              </a:solidFill>
              <a:effectLst>
                <a:outerShdw blurRad="38100" dist="25400" dir="5400000" algn="ctr" rotWithShape="0">
                  <a:srgbClr val="6E747A">
                    <a:alpha val="43000"/>
                  </a:srgbClr>
                </a:outerShdw>
              </a:effectLst>
            </a:endParaRPr>
          </a:p>
        </p:txBody>
      </p:sp>
      <p:pic>
        <p:nvPicPr>
          <p:cNvPr id="10" name="Picture 9">
            <a:extLst>
              <a:ext uri="{FF2B5EF4-FFF2-40B4-BE49-F238E27FC236}">
                <a16:creationId xmlns:a16="http://schemas.microsoft.com/office/drawing/2014/main" id="{57F66EE3-3DBF-CC45-8DB0-99016A5D11CD}"/>
              </a:ext>
            </a:extLst>
          </p:cNvPr>
          <p:cNvPicPr>
            <a:picLocks noChangeAspect="1"/>
          </p:cNvPicPr>
          <p:nvPr/>
        </p:nvPicPr>
        <p:blipFill>
          <a:blip r:embed="rId4"/>
          <a:stretch>
            <a:fillRect/>
          </a:stretch>
        </p:blipFill>
        <p:spPr>
          <a:xfrm>
            <a:off x="1276792" y="2280646"/>
            <a:ext cx="5682162" cy="3949930"/>
          </a:xfrm>
          <a:prstGeom prst="rect">
            <a:avLst/>
          </a:prstGeom>
          <a:ln>
            <a:solidFill>
              <a:schemeClr val="accent1"/>
            </a:solidFill>
          </a:ln>
        </p:spPr>
      </p:pic>
      <p:pic>
        <p:nvPicPr>
          <p:cNvPr id="5" name="Picture 4">
            <a:extLst>
              <a:ext uri="{FF2B5EF4-FFF2-40B4-BE49-F238E27FC236}">
                <a16:creationId xmlns:a16="http://schemas.microsoft.com/office/drawing/2014/main" id="{9505AD87-188D-C870-7C68-2B4648466A4B}"/>
              </a:ext>
            </a:extLst>
          </p:cNvPr>
          <p:cNvPicPr>
            <a:picLocks noChangeAspect="1"/>
          </p:cNvPicPr>
          <p:nvPr/>
        </p:nvPicPr>
        <p:blipFill>
          <a:blip r:embed="rId5"/>
          <a:stretch>
            <a:fillRect/>
          </a:stretch>
        </p:blipFill>
        <p:spPr>
          <a:xfrm>
            <a:off x="8721345" y="217339"/>
            <a:ext cx="3321774" cy="1000237"/>
          </a:xfrm>
          <a:prstGeom prst="rect">
            <a:avLst/>
          </a:prstGeom>
        </p:spPr>
      </p:pic>
      <p:sp>
        <p:nvSpPr>
          <p:cNvPr id="6" name="Arrow: Right 5">
            <a:extLst>
              <a:ext uri="{FF2B5EF4-FFF2-40B4-BE49-F238E27FC236}">
                <a16:creationId xmlns:a16="http://schemas.microsoft.com/office/drawing/2014/main" id="{73AD4EDF-4598-39C2-3CC7-15EF0900FEE8}"/>
              </a:ext>
            </a:extLst>
          </p:cNvPr>
          <p:cNvSpPr/>
          <p:nvPr/>
        </p:nvSpPr>
        <p:spPr>
          <a:xfrm>
            <a:off x="7946300" y="684444"/>
            <a:ext cx="827964" cy="201878"/>
          </a:xfrm>
          <a:prstGeom prst="rightArrow">
            <a:avLst/>
          </a:prstGeom>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6">
            <a:extLst>
              <a:ext uri="{FF2B5EF4-FFF2-40B4-BE49-F238E27FC236}">
                <a16:creationId xmlns:a16="http://schemas.microsoft.com/office/drawing/2014/main" id="{C7D7C4ED-00DD-F535-4559-A24D5F7EC40A}"/>
              </a:ext>
            </a:extLst>
          </p:cNvPr>
          <p:cNvSpPr/>
          <p:nvPr/>
        </p:nvSpPr>
        <p:spPr>
          <a:xfrm>
            <a:off x="9234984" y="662712"/>
            <a:ext cx="2347415" cy="253304"/>
          </a:xfrm>
          <a:prstGeom prst="round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27700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6" grpId="0" animBg="1"/>
      <p:bldP spid="7"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EFED6B0-0EDE-6A0E-8BF6-6532B8DD0F4F}"/>
              </a:ext>
            </a:extLst>
          </p:cNvPr>
          <p:cNvPicPr>
            <a:picLocks noChangeAspect="1"/>
          </p:cNvPicPr>
          <p:nvPr/>
        </p:nvPicPr>
        <p:blipFill>
          <a:blip r:embed="rId3"/>
          <a:stretch>
            <a:fillRect/>
          </a:stretch>
        </p:blipFill>
        <p:spPr>
          <a:xfrm>
            <a:off x="304799" y="2053000"/>
            <a:ext cx="5272586" cy="4568532"/>
          </a:xfrm>
          <a:prstGeom prst="rect">
            <a:avLst/>
          </a:prstGeom>
        </p:spPr>
      </p:pic>
      <p:sp>
        <p:nvSpPr>
          <p:cNvPr id="2" name="Title 1">
            <a:extLst>
              <a:ext uri="{FF2B5EF4-FFF2-40B4-BE49-F238E27FC236}">
                <a16:creationId xmlns:a16="http://schemas.microsoft.com/office/drawing/2014/main" id="{398C4E35-BB47-67E1-3118-4637412B6E83}"/>
              </a:ext>
            </a:extLst>
          </p:cNvPr>
          <p:cNvSpPr>
            <a:spLocks noGrp="1"/>
          </p:cNvSpPr>
          <p:nvPr>
            <p:ph type="title"/>
          </p:nvPr>
        </p:nvSpPr>
        <p:spPr/>
        <p:txBody>
          <a:bodyPr/>
          <a:lstStyle/>
          <a:p>
            <a:r>
              <a:rPr lang="en-US"/>
              <a:t>SAR plot</a:t>
            </a:r>
          </a:p>
        </p:txBody>
      </p:sp>
      <p:sp>
        <p:nvSpPr>
          <p:cNvPr id="3" name="Content Placeholder 2">
            <a:extLst>
              <a:ext uri="{FF2B5EF4-FFF2-40B4-BE49-F238E27FC236}">
                <a16:creationId xmlns:a16="http://schemas.microsoft.com/office/drawing/2014/main" id="{2E7EF3EE-6B72-7A53-CE4B-6C559A18A165}"/>
              </a:ext>
            </a:extLst>
          </p:cNvPr>
          <p:cNvSpPr>
            <a:spLocks noGrp="1"/>
          </p:cNvSpPr>
          <p:nvPr>
            <p:ph idx="1"/>
          </p:nvPr>
        </p:nvSpPr>
        <p:spPr>
          <a:xfrm>
            <a:off x="193525" y="1100328"/>
            <a:ext cx="6734988" cy="4419600"/>
          </a:xfrm>
        </p:spPr>
        <p:txBody>
          <a:bodyPr/>
          <a:lstStyle/>
          <a:p>
            <a:r>
              <a:rPr lang="en-US" sz="2000"/>
              <a:t>Select the head and right click on </a:t>
            </a:r>
            <a:r>
              <a:rPr lang="en-US" sz="2000" i="1">
                <a:highlight>
                  <a:srgbClr val="FFB71B"/>
                </a:highlight>
              </a:rPr>
              <a:t>Plot Fields </a:t>
            </a:r>
            <a:r>
              <a:rPr lang="en-US" sz="2000"/>
              <a:t>&gt; </a:t>
            </a:r>
            <a:r>
              <a:rPr lang="en-US" sz="2000" i="1">
                <a:highlight>
                  <a:srgbClr val="FFB71B"/>
                </a:highlight>
              </a:rPr>
              <a:t>Other</a:t>
            </a:r>
            <a:r>
              <a:rPr lang="en-US" sz="2000"/>
              <a:t> &gt; </a:t>
            </a:r>
            <a:r>
              <a:rPr lang="en-US" sz="2000" i="1" err="1">
                <a:highlight>
                  <a:srgbClr val="FFB71B"/>
                </a:highlight>
              </a:rPr>
              <a:t>Average_SAR</a:t>
            </a:r>
            <a:endParaRPr lang="en-US" sz="2000" i="1">
              <a:highlight>
                <a:srgbClr val="FFB71B"/>
              </a:highlight>
            </a:endParaRPr>
          </a:p>
        </p:txBody>
      </p:sp>
      <p:pic>
        <p:nvPicPr>
          <p:cNvPr id="7" name="Picture 6">
            <a:extLst>
              <a:ext uri="{FF2B5EF4-FFF2-40B4-BE49-F238E27FC236}">
                <a16:creationId xmlns:a16="http://schemas.microsoft.com/office/drawing/2014/main" id="{A3A3E11A-139C-E034-4C54-9AE9C5947C23}"/>
              </a:ext>
            </a:extLst>
          </p:cNvPr>
          <p:cNvPicPr>
            <a:picLocks noChangeAspect="1"/>
          </p:cNvPicPr>
          <p:nvPr/>
        </p:nvPicPr>
        <p:blipFill>
          <a:blip r:embed="rId4"/>
          <a:stretch>
            <a:fillRect/>
          </a:stretch>
        </p:blipFill>
        <p:spPr>
          <a:xfrm>
            <a:off x="7547895" y="1826083"/>
            <a:ext cx="4082832" cy="3205833"/>
          </a:xfrm>
          <a:prstGeom prst="rect">
            <a:avLst/>
          </a:prstGeom>
        </p:spPr>
      </p:pic>
      <p:sp>
        <p:nvSpPr>
          <p:cNvPr id="8" name="Content Placeholder 2">
            <a:extLst>
              <a:ext uri="{FF2B5EF4-FFF2-40B4-BE49-F238E27FC236}">
                <a16:creationId xmlns:a16="http://schemas.microsoft.com/office/drawing/2014/main" id="{0EFA03E2-105B-2C0D-F027-FFA06469E3D8}"/>
              </a:ext>
            </a:extLst>
          </p:cNvPr>
          <p:cNvSpPr txBox="1">
            <a:spLocks/>
          </p:cNvSpPr>
          <p:nvPr/>
        </p:nvSpPr>
        <p:spPr>
          <a:xfrm>
            <a:off x="7715534" y="1100328"/>
            <a:ext cx="4240283" cy="4419600"/>
          </a:xfrm>
          <a:prstGeom prst="rect">
            <a:avLst/>
          </a:prstGeom>
        </p:spPr>
        <p:txBody>
          <a:bodyPr vert="horz" lIns="45720" tIns="0" rIns="0" bIns="0" rtlCol="0">
            <a:noAutofit/>
          </a:bodyPr>
          <a:lstStyle>
            <a:lvl1pPr marL="171450" indent="-171450" algn="l" defTabSz="9144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1pPr>
            <a:lvl2pPr marL="400050" indent="-171450" algn="l" defTabSz="914400" rtl="0" eaLnBrk="1" latinLnBrk="0" hangingPunct="1">
              <a:lnSpc>
                <a:spcPct val="100000"/>
              </a:lnSpc>
              <a:spcBef>
                <a:spcPts val="900"/>
              </a:spcBef>
              <a:buClr>
                <a:schemeClr val="tx2"/>
              </a:buClr>
              <a:buFont typeface="System Font Regular"/>
              <a:buChar char="-"/>
              <a:defRPr sz="2400" kern="1200">
                <a:solidFill>
                  <a:srgbClr val="333333"/>
                </a:solidFill>
                <a:latin typeface="+mn-lt"/>
                <a:ea typeface="+mn-ea"/>
                <a:cs typeface="+mn-cs"/>
              </a:defRPr>
            </a:lvl2pPr>
            <a:lvl3pPr marL="628650" indent="-171450" algn="l" defTabSz="914400" rtl="0" eaLnBrk="1" latinLnBrk="0" hangingPunct="1">
              <a:lnSpc>
                <a:spcPct val="100000"/>
              </a:lnSpc>
              <a:spcBef>
                <a:spcPts val="300"/>
              </a:spcBef>
              <a:buClr>
                <a:schemeClr val="tx2"/>
              </a:buClr>
              <a:buFont typeface="Arial" panose="020B0604020202020204" pitchFamily="34" charset="0"/>
              <a:buChar char="•"/>
              <a:defRPr sz="2000" kern="1200">
                <a:solidFill>
                  <a:srgbClr val="4F4F4F"/>
                </a:solidFill>
                <a:latin typeface="+mn-lt"/>
                <a:ea typeface="+mn-ea"/>
                <a:cs typeface="+mn-cs"/>
              </a:defRPr>
            </a:lvl3pPr>
            <a:lvl4pPr marL="857250" indent="-171450" algn="l" defTabSz="914400" rtl="0" eaLnBrk="1" latinLnBrk="0" hangingPunct="1">
              <a:lnSpc>
                <a:spcPct val="100000"/>
              </a:lnSpc>
              <a:spcBef>
                <a:spcPts val="300"/>
              </a:spcBef>
              <a:buClr>
                <a:schemeClr val="bg2"/>
              </a:buClr>
              <a:buFont typeface="Arial" panose="020B0604020202020204" pitchFamily="34" charset="0"/>
              <a:buChar char="•"/>
              <a:defRPr sz="1600" kern="1200">
                <a:solidFill>
                  <a:srgbClr val="4F4F4F"/>
                </a:solidFill>
                <a:latin typeface="+mn-lt"/>
                <a:ea typeface="+mn-ea"/>
                <a:cs typeface="+mn-cs"/>
              </a:defRPr>
            </a:lvl4pPr>
            <a:lvl5pPr marL="1085850" indent="-171450" algn="l" defTabSz="914400" rtl="0" eaLnBrk="1" latinLnBrk="0" hangingPunct="1">
              <a:lnSpc>
                <a:spcPct val="100000"/>
              </a:lnSpc>
              <a:spcBef>
                <a:spcPts val="300"/>
              </a:spcBef>
              <a:buClr>
                <a:schemeClr val="bg2"/>
              </a:buClr>
              <a:buFont typeface="Arial" panose="020B0604020202020204" pitchFamily="34" charset="0"/>
              <a:buChar char="•"/>
              <a:defRPr sz="1600" kern="1200">
                <a:solidFill>
                  <a:srgbClr val="4F4F4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a:t>Then, click on </a:t>
            </a:r>
            <a:r>
              <a:rPr lang="en-US" sz="2000" i="1">
                <a:highlight>
                  <a:srgbClr val="FFB71B"/>
                </a:highlight>
              </a:rPr>
              <a:t>Done</a:t>
            </a:r>
          </a:p>
        </p:txBody>
      </p:sp>
      <p:pic>
        <p:nvPicPr>
          <p:cNvPr id="9" name="Graphic 8" descr="Cursor with solid fill">
            <a:extLst>
              <a:ext uri="{FF2B5EF4-FFF2-40B4-BE49-F238E27FC236}">
                <a16:creationId xmlns:a16="http://schemas.microsoft.com/office/drawing/2014/main" id="{AE05307B-06C0-9E35-9E0E-DCCAF95B442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413786" y="4769796"/>
            <a:ext cx="524256" cy="524256"/>
          </a:xfrm>
          <a:prstGeom prst="rect">
            <a:avLst/>
          </a:prstGeom>
        </p:spPr>
      </p:pic>
      <p:sp>
        <p:nvSpPr>
          <p:cNvPr id="10" name="Rectangle: Rounded Corners 9">
            <a:extLst>
              <a:ext uri="{FF2B5EF4-FFF2-40B4-BE49-F238E27FC236}">
                <a16:creationId xmlns:a16="http://schemas.microsoft.com/office/drawing/2014/main" id="{966838AF-E7FA-E25E-AAB1-F625D09D72EA}"/>
              </a:ext>
            </a:extLst>
          </p:cNvPr>
          <p:cNvSpPr/>
          <p:nvPr/>
        </p:nvSpPr>
        <p:spPr>
          <a:xfrm>
            <a:off x="1201003" y="5081516"/>
            <a:ext cx="1328382" cy="168324"/>
          </a:xfrm>
          <a:prstGeom prst="round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8B942DDB-581F-FE90-8C40-AA51A0FE278D}"/>
              </a:ext>
            </a:extLst>
          </p:cNvPr>
          <p:cNvSpPr/>
          <p:nvPr/>
        </p:nvSpPr>
        <p:spPr>
          <a:xfrm>
            <a:off x="2529385" y="5572836"/>
            <a:ext cx="1050878" cy="166298"/>
          </a:xfrm>
          <a:prstGeom prst="round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id="{D352D50D-631E-5749-0DC2-267541407ACF}"/>
              </a:ext>
            </a:extLst>
          </p:cNvPr>
          <p:cNvSpPr/>
          <p:nvPr/>
        </p:nvSpPr>
        <p:spPr>
          <a:xfrm>
            <a:off x="3614382" y="5794829"/>
            <a:ext cx="1050878" cy="166298"/>
          </a:xfrm>
          <a:prstGeom prst="round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Graphic 12" descr="Cursor with solid fill">
            <a:extLst>
              <a:ext uri="{FF2B5EF4-FFF2-40B4-BE49-F238E27FC236}">
                <a16:creationId xmlns:a16="http://schemas.microsoft.com/office/drawing/2014/main" id="{1D467AD9-E5EB-DD8D-C0C9-155082A21D8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456494" y="5757672"/>
            <a:ext cx="524256" cy="524256"/>
          </a:xfrm>
          <a:prstGeom prst="rect">
            <a:avLst/>
          </a:prstGeom>
        </p:spPr>
      </p:pic>
    </p:spTree>
    <p:extLst>
      <p:ext uri="{BB962C8B-B14F-4D97-AF65-F5344CB8AC3E}">
        <p14:creationId xmlns:p14="http://schemas.microsoft.com/office/powerpoint/2010/main" val="505545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p:bldP spid="10" grpId="0" animBg="1"/>
      <p:bldP spid="11" grpId="0" animBg="1"/>
      <p:bldP spid="1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8C4E35-BB47-67E1-3118-4637412B6E83}"/>
              </a:ext>
            </a:extLst>
          </p:cNvPr>
          <p:cNvSpPr>
            <a:spLocks noGrp="1"/>
          </p:cNvSpPr>
          <p:nvPr>
            <p:ph type="title"/>
          </p:nvPr>
        </p:nvSpPr>
        <p:spPr/>
        <p:txBody>
          <a:bodyPr/>
          <a:lstStyle/>
          <a:p>
            <a:r>
              <a:rPr lang="en-US"/>
              <a:t>SAR results</a:t>
            </a:r>
          </a:p>
        </p:txBody>
      </p:sp>
      <p:pic>
        <p:nvPicPr>
          <p:cNvPr id="3" name="Graphic 2" descr="Thought outline">
            <a:extLst>
              <a:ext uri="{FF2B5EF4-FFF2-40B4-BE49-F238E27FC236}">
                <a16:creationId xmlns:a16="http://schemas.microsoft.com/office/drawing/2014/main" id="{C51D1373-127A-EE69-6C26-0084715C004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697616" y="1573292"/>
            <a:ext cx="830577" cy="830577"/>
          </a:xfrm>
          <a:prstGeom prst="rect">
            <a:avLst/>
          </a:prstGeom>
        </p:spPr>
      </p:pic>
      <p:sp>
        <p:nvSpPr>
          <p:cNvPr id="4" name="TextBox 3">
            <a:extLst>
              <a:ext uri="{FF2B5EF4-FFF2-40B4-BE49-F238E27FC236}">
                <a16:creationId xmlns:a16="http://schemas.microsoft.com/office/drawing/2014/main" id="{6B816AF2-27CD-8B53-9DEF-E9CDE438F4EB}"/>
              </a:ext>
            </a:extLst>
          </p:cNvPr>
          <p:cNvSpPr txBox="1"/>
          <p:nvPr/>
        </p:nvSpPr>
        <p:spPr>
          <a:xfrm>
            <a:off x="7293761" y="2526264"/>
            <a:ext cx="4155888" cy="1477328"/>
          </a:xfrm>
          <a:prstGeom prst="rect">
            <a:avLst/>
          </a:prstGeom>
          <a:noFill/>
          <a:ln>
            <a:solidFill>
              <a:schemeClr val="accent1"/>
            </a:solidFill>
          </a:ln>
        </p:spPr>
        <p:txBody>
          <a:bodyPr wrap="square">
            <a:spAutoFit/>
          </a:bodyPr>
          <a:lstStyle/>
          <a:p>
            <a:pPr marL="342900" indent="-342900">
              <a:buClr>
                <a:schemeClr val="accent1"/>
              </a:buClr>
              <a:buFont typeface="+mj-lt"/>
              <a:buAutoNum type="arabicPeriod"/>
            </a:pPr>
            <a:r>
              <a:rPr lang="en-US"/>
              <a:t>What are the head SAR regulations for an MRI system?</a:t>
            </a:r>
          </a:p>
          <a:p>
            <a:pPr marL="342900" indent="-342900">
              <a:buClr>
                <a:schemeClr val="accent1"/>
              </a:buClr>
              <a:buFont typeface="+mj-lt"/>
              <a:buAutoNum type="arabicPeriod"/>
            </a:pPr>
            <a:endParaRPr lang="en-US"/>
          </a:p>
          <a:p>
            <a:pPr marL="342900" indent="-342900">
              <a:buClr>
                <a:schemeClr val="accent1"/>
              </a:buClr>
              <a:buFont typeface="+mj-lt"/>
              <a:buAutoNum type="arabicPeriod"/>
            </a:pPr>
            <a:r>
              <a:rPr lang="en-US"/>
              <a:t>Does this design satisfy the regulation? Will it be safe for the patient?</a:t>
            </a:r>
          </a:p>
        </p:txBody>
      </p:sp>
      <p:sp>
        <p:nvSpPr>
          <p:cNvPr id="5" name="Rectangle 4">
            <a:extLst>
              <a:ext uri="{FF2B5EF4-FFF2-40B4-BE49-F238E27FC236}">
                <a16:creationId xmlns:a16="http://schemas.microsoft.com/office/drawing/2014/main" id="{688D5E25-CC09-F388-E4D2-BA73B13DE36E}"/>
              </a:ext>
            </a:extLst>
          </p:cNvPr>
          <p:cNvSpPr/>
          <p:nvPr/>
        </p:nvSpPr>
        <p:spPr>
          <a:xfrm>
            <a:off x="8402458" y="1906784"/>
            <a:ext cx="2674770" cy="523220"/>
          </a:xfrm>
          <a:prstGeom prst="rect">
            <a:avLst/>
          </a:prstGeom>
          <a:noFill/>
        </p:spPr>
        <p:txBody>
          <a:bodyPr wrap="none" lIns="91440" tIns="45720" rIns="91440" bIns="45720">
            <a:spAutoFit/>
          </a:bodyPr>
          <a:lstStyle/>
          <a:p>
            <a:pPr algn="ctr"/>
            <a:r>
              <a:rPr lang="en-US" sz="2800">
                <a:ln w="0"/>
                <a:solidFill>
                  <a:schemeClr val="accent1"/>
                </a:solidFill>
                <a:effectLst>
                  <a:outerShdw blurRad="38100" dist="25400" dir="5400000" algn="ctr" rotWithShape="0">
                    <a:srgbClr val="6E747A">
                      <a:alpha val="43000"/>
                    </a:srgbClr>
                  </a:outerShdw>
                </a:effectLst>
              </a:rPr>
              <a:t>Group discussion</a:t>
            </a:r>
            <a:endParaRPr lang="en-US" sz="2800" b="0" cap="none" spc="0">
              <a:ln w="0"/>
              <a:solidFill>
                <a:schemeClr val="accent1"/>
              </a:solidFill>
              <a:effectLst>
                <a:outerShdw blurRad="38100" dist="25400" dir="5400000" algn="ctr" rotWithShape="0">
                  <a:srgbClr val="6E747A">
                    <a:alpha val="43000"/>
                  </a:srgbClr>
                </a:outerShdw>
              </a:effectLst>
            </a:endParaRPr>
          </a:p>
        </p:txBody>
      </p:sp>
      <p:pic>
        <p:nvPicPr>
          <p:cNvPr id="7" name="Picture 6">
            <a:extLst>
              <a:ext uri="{FF2B5EF4-FFF2-40B4-BE49-F238E27FC236}">
                <a16:creationId xmlns:a16="http://schemas.microsoft.com/office/drawing/2014/main" id="{C796540C-5F40-3DAE-C066-E55CBCFCDAE9}"/>
              </a:ext>
            </a:extLst>
          </p:cNvPr>
          <p:cNvPicPr>
            <a:picLocks noChangeAspect="1"/>
          </p:cNvPicPr>
          <p:nvPr/>
        </p:nvPicPr>
        <p:blipFill>
          <a:blip r:embed="rId5"/>
          <a:stretch>
            <a:fillRect/>
          </a:stretch>
        </p:blipFill>
        <p:spPr>
          <a:xfrm>
            <a:off x="1612285" y="1032754"/>
            <a:ext cx="5032460" cy="4792492"/>
          </a:xfrm>
          <a:prstGeom prst="rect">
            <a:avLst/>
          </a:prstGeom>
          <a:ln>
            <a:solidFill>
              <a:schemeClr val="accent1"/>
            </a:solidFill>
          </a:ln>
        </p:spPr>
      </p:pic>
      <p:sp>
        <p:nvSpPr>
          <p:cNvPr id="9" name="TextBox 8">
            <a:extLst>
              <a:ext uri="{FF2B5EF4-FFF2-40B4-BE49-F238E27FC236}">
                <a16:creationId xmlns:a16="http://schemas.microsoft.com/office/drawing/2014/main" id="{729EE03A-BC69-DEB4-4F37-A7737622F99E}"/>
              </a:ext>
            </a:extLst>
          </p:cNvPr>
          <p:cNvSpPr txBox="1"/>
          <p:nvPr/>
        </p:nvSpPr>
        <p:spPr>
          <a:xfrm>
            <a:off x="7205923" y="4462363"/>
            <a:ext cx="4535575" cy="923330"/>
          </a:xfrm>
          <a:prstGeom prst="rect">
            <a:avLst/>
          </a:prstGeom>
          <a:noFill/>
        </p:spPr>
        <p:txBody>
          <a:bodyPr wrap="square">
            <a:spAutoFit/>
          </a:bodyPr>
          <a:lstStyle/>
          <a:p>
            <a:r>
              <a:rPr lang="en-US"/>
              <a:t>These regulations aim to prevent excessive heating and ensure patient safety during MRI procedures.</a:t>
            </a:r>
          </a:p>
        </p:txBody>
      </p:sp>
    </p:spTree>
    <p:extLst>
      <p:ext uri="{BB962C8B-B14F-4D97-AF65-F5344CB8AC3E}">
        <p14:creationId xmlns:p14="http://schemas.microsoft.com/office/powerpoint/2010/main" val="10502392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2834C6-AE94-1659-7D6B-686DA92CBB3C}"/>
              </a:ext>
            </a:extLst>
          </p:cNvPr>
          <p:cNvSpPr>
            <a:spLocks noGrp="1"/>
          </p:cNvSpPr>
          <p:nvPr>
            <p:ph type="title"/>
          </p:nvPr>
        </p:nvSpPr>
        <p:spPr/>
        <p:txBody>
          <a:bodyPr/>
          <a:lstStyle/>
          <a:p>
            <a:r>
              <a:rPr lang="en-US"/>
              <a:t>Closing Remarks</a:t>
            </a:r>
          </a:p>
        </p:txBody>
      </p:sp>
    </p:spTree>
    <p:extLst>
      <p:ext uri="{BB962C8B-B14F-4D97-AF65-F5344CB8AC3E}">
        <p14:creationId xmlns:p14="http://schemas.microsoft.com/office/powerpoint/2010/main" val="172706998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1987DB-625D-F561-E9BD-71A680220DC1}"/>
              </a:ext>
            </a:extLst>
          </p:cNvPr>
          <p:cNvSpPr>
            <a:spLocks noGrp="1"/>
          </p:cNvSpPr>
          <p:nvPr>
            <p:ph type="title"/>
          </p:nvPr>
        </p:nvSpPr>
        <p:spPr/>
        <p:txBody>
          <a:bodyPr/>
          <a:lstStyle/>
          <a:p>
            <a:r>
              <a:rPr lang="en-US"/>
              <a:t>Highlights</a:t>
            </a:r>
          </a:p>
        </p:txBody>
      </p:sp>
      <p:sp>
        <p:nvSpPr>
          <p:cNvPr id="3" name="Content Placeholder 2">
            <a:extLst>
              <a:ext uri="{FF2B5EF4-FFF2-40B4-BE49-F238E27FC236}">
                <a16:creationId xmlns:a16="http://schemas.microsoft.com/office/drawing/2014/main" id="{65339728-F389-0B4C-64DD-190A95BC1CC6}"/>
              </a:ext>
            </a:extLst>
          </p:cNvPr>
          <p:cNvSpPr>
            <a:spLocks noGrp="1"/>
          </p:cNvSpPr>
          <p:nvPr>
            <p:ph idx="1"/>
          </p:nvPr>
        </p:nvSpPr>
        <p:spPr>
          <a:xfrm>
            <a:off x="1355677" y="1524000"/>
            <a:ext cx="10240094" cy="510303"/>
          </a:xfrm>
        </p:spPr>
        <p:txBody>
          <a:bodyPr vert="horz" lIns="45720" tIns="0" rIns="0" bIns="0" rtlCol="0" anchor="t">
            <a:noAutofit/>
          </a:bodyPr>
          <a:lstStyle/>
          <a:p>
            <a:pPr marL="0" indent="0">
              <a:buNone/>
            </a:pPr>
            <a:r>
              <a:rPr lang="en-US">
                <a:cs typeface="Calibri"/>
              </a:rPr>
              <a:t>It is essential to consider regulatory bodies when designing medical devices.</a:t>
            </a:r>
            <a:endParaRPr lang="en-US"/>
          </a:p>
        </p:txBody>
      </p:sp>
      <p:sp>
        <p:nvSpPr>
          <p:cNvPr id="4" name="Rectangle: Rounded Corners 3">
            <a:extLst>
              <a:ext uri="{FF2B5EF4-FFF2-40B4-BE49-F238E27FC236}">
                <a16:creationId xmlns:a16="http://schemas.microsoft.com/office/drawing/2014/main" id="{DBD139C5-C6B4-23C0-DE6F-087F1CE981D1}"/>
              </a:ext>
            </a:extLst>
          </p:cNvPr>
          <p:cNvSpPr/>
          <p:nvPr/>
        </p:nvSpPr>
        <p:spPr>
          <a:xfrm>
            <a:off x="468573" y="1524000"/>
            <a:ext cx="413982" cy="491319"/>
          </a:xfrm>
          <a:prstGeom prst="roundRect">
            <a:avLst/>
          </a:prstGeom>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sp>
        <p:nvSpPr>
          <p:cNvPr id="5" name="Rectangle: Rounded Corners 4">
            <a:extLst>
              <a:ext uri="{FF2B5EF4-FFF2-40B4-BE49-F238E27FC236}">
                <a16:creationId xmlns:a16="http://schemas.microsoft.com/office/drawing/2014/main" id="{5DE52C36-A72B-9650-A517-06C1B07B6364}"/>
              </a:ext>
            </a:extLst>
          </p:cNvPr>
          <p:cNvSpPr/>
          <p:nvPr/>
        </p:nvSpPr>
        <p:spPr>
          <a:xfrm>
            <a:off x="468573" y="2777319"/>
            <a:ext cx="413982" cy="491319"/>
          </a:xfrm>
          <a:prstGeom prst="roundRect">
            <a:avLst/>
          </a:prstGeom>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2</a:t>
            </a:r>
          </a:p>
        </p:txBody>
      </p:sp>
      <p:sp>
        <p:nvSpPr>
          <p:cNvPr id="6" name="Rectangle: Rounded Corners 5">
            <a:extLst>
              <a:ext uri="{FF2B5EF4-FFF2-40B4-BE49-F238E27FC236}">
                <a16:creationId xmlns:a16="http://schemas.microsoft.com/office/drawing/2014/main" id="{3D20C2DF-788E-B749-AA2A-1BD3EEE3AF5D}"/>
              </a:ext>
            </a:extLst>
          </p:cNvPr>
          <p:cNvSpPr/>
          <p:nvPr/>
        </p:nvSpPr>
        <p:spPr>
          <a:xfrm>
            <a:off x="468573" y="4351363"/>
            <a:ext cx="413982" cy="491319"/>
          </a:xfrm>
          <a:prstGeom prst="roundRect">
            <a:avLst/>
          </a:prstGeom>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3</a:t>
            </a:r>
          </a:p>
        </p:txBody>
      </p:sp>
      <p:sp>
        <p:nvSpPr>
          <p:cNvPr id="7" name="Content Placeholder 2">
            <a:extLst>
              <a:ext uri="{FF2B5EF4-FFF2-40B4-BE49-F238E27FC236}">
                <a16:creationId xmlns:a16="http://schemas.microsoft.com/office/drawing/2014/main" id="{20303011-37EC-146F-EA17-4582336B689B}"/>
              </a:ext>
            </a:extLst>
          </p:cNvPr>
          <p:cNvSpPr txBox="1">
            <a:spLocks/>
          </p:cNvSpPr>
          <p:nvPr/>
        </p:nvSpPr>
        <p:spPr>
          <a:xfrm>
            <a:off x="1355677" y="2767826"/>
            <a:ext cx="9801367" cy="498758"/>
          </a:xfrm>
          <a:prstGeom prst="rect">
            <a:avLst/>
          </a:prstGeom>
        </p:spPr>
        <p:txBody>
          <a:bodyPr vert="horz" lIns="45720" tIns="0" rIns="0" bIns="0" rtlCol="0" anchor="t">
            <a:noAutofit/>
          </a:bodyPr>
          <a:lstStyle>
            <a:lvl1pPr marL="171450" indent="-171450" algn="l" defTabSz="9144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1pPr>
            <a:lvl2pPr marL="400050" indent="-171450" algn="l" defTabSz="914400" rtl="0" eaLnBrk="1" latinLnBrk="0" hangingPunct="1">
              <a:lnSpc>
                <a:spcPct val="100000"/>
              </a:lnSpc>
              <a:spcBef>
                <a:spcPts val="900"/>
              </a:spcBef>
              <a:buClr>
                <a:schemeClr val="tx2"/>
              </a:buClr>
              <a:buFont typeface="System Font Regular"/>
              <a:buChar char="-"/>
              <a:defRPr sz="2400" kern="1200">
                <a:solidFill>
                  <a:srgbClr val="333333"/>
                </a:solidFill>
                <a:latin typeface="+mn-lt"/>
                <a:ea typeface="+mn-ea"/>
                <a:cs typeface="+mn-cs"/>
              </a:defRPr>
            </a:lvl2pPr>
            <a:lvl3pPr marL="628650" indent="-171450" algn="l" defTabSz="914400" rtl="0" eaLnBrk="1" latinLnBrk="0" hangingPunct="1">
              <a:lnSpc>
                <a:spcPct val="100000"/>
              </a:lnSpc>
              <a:spcBef>
                <a:spcPts val="300"/>
              </a:spcBef>
              <a:buClr>
                <a:schemeClr val="tx2"/>
              </a:buClr>
              <a:buFont typeface="Arial" panose="020B0604020202020204" pitchFamily="34" charset="0"/>
              <a:buChar char="•"/>
              <a:defRPr sz="2000" kern="1200">
                <a:solidFill>
                  <a:srgbClr val="4F4F4F"/>
                </a:solidFill>
                <a:latin typeface="+mn-lt"/>
                <a:ea typeface="+mn-ea"/>
                <a:cs typeface="+mn-cs"/>
              </a:defRPr>
            </a:lvl3pPr>
            <a:lvl4pPr marL="857250" indent="-171450" algn="l" defTabSz="914400" rtl="0" eaLnBrk="1" latinLnBrk="0" hangingPunct="1">
              <a:lnSpc>
                <a:spcPct val="100000"/>
              </a:lnSpc>
              <a:spcBef>
                <a:spcPts val="300"/>
              </a:spcBef>
              <a:buClr>
                <a:schemeClr val="bg2"/>
              </a:buClr>
              <a:buFont typeface="Arial" panose="020B0604020202020204" pitchFamily="34" charset="0"/>
              <a:buChar char="•"/>
              <a:defRPr sz="1600" kern="1200">
                <a:solidFill>
                  <a:srgbClr val="4F4F4F"/>
                </a:solidFill>
                <a:latin typeface="+mn-lt"/>
                <a:ea typeface="+mn-ea"/>
                <a:cs typeface="+mn-cs"/>
              </a:defRPr>
            </a:lvl4pPr>
            <a:lvl5pPr marL="1085850" indent="-171450" algn="l" defTabSz="914400" rtl="0" eaLnBrk="1" latinLnBrk="0" hangingPunct="1">
              <a:lnSpc>
                <a:spcPct val="100000"/>
              </a:lnSpc>
              <a:spcBef>
                <a:spcPts val="300"/>
              </a:spcBef>
              <a:buClr>
                <a:schemeClr val="bg2"/>
              </a:buClr>
              <a:buFont typeface="Arial" panose="020B0604020202020204" pitchFamily="34" charset="0"/>
              <a:buChar char="•"/>
              <a:defRPr sz="1600" kern="1200">
                <a:solidFill>
                  <a:srgbClr val="4F4F4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cs typeface="Calibri"/>
              </a:rPr>
              <a:t>SAR is an important parameter to measure how the electromagnetic radiation impacts human tissues.</a:t>
            </a:r>
            <a:endParaRPr lang="en-US"/>
          </a:p>
        </p:txBody>
      </p:sp>
      <p:sp>
        <p:nvSpPr>
          <p:cNvPr id="8" name="Content Placeholder 2">
            <a:extLst>
              <a:ext uri="{FF2B5EF4-FFF2-40B4-BE49-F238E27FC236}">
                <a16:creationId xmlns:a16="http://schemas.microsoft.com/office/drawing/2014/main" id="{82FC5827-00C0-89D5-7227-39AAE53A46CD}"/>
              </a:ext>
            </a:extLst>
          </p:cNvPr>
          <p:cNvSpPr txBox="1">
            <a:spLocks/>
          </p:cNvSpPr>
          <p:nvPr/>
        </p:nvSpPr>
        <p:spPr>
          <a:xfrm>
            <a:off x="1355676" y="4351363"/>
            <a:ext cx="9801367" cy="498757"/>
          </a:xfrm>
          <a:prstGeom prst="rect">
            <a:avLst/>
          </a:prstGeom>
        </p:spPr>
        <p:txBody>
          <a:bodyPr vert="horz" lIns="45720" tIns="0" rIns="0" bIns="0" rtlCol="0" anchor="t">
            <a:noAutofit/>
          </a:bodyPr>
          <a:lstStyle>
            <a:lvl1pPr marL="171450" indent="-171450" algn="l" defTabSz="9144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1pPr>
            <a:lvl2pPr marL="400050" indent="-171450" algn="l" defTabSz="914400" rtl="0" eaLnBrk="1" latinLnBrk="0" hangingPunct="1">
              <a:lnSpc>
                <a:spcPct val="100000"/>
              </a:lnSpc>
              <a:spcBef>
                <a:spcPts val="900"/>
              </a:spcBef>
              <a:buClr>
                <a:schemeClr val="tx2"/>
              </a:buClr>
              <a:buFont typeface="System Font Regular"/>
              <a:buChar char="-"/>
              <a:defRPr sz="2400" kern="1200">
                <a:solidFill>
                  <a:srgbClr val="333333"/>
                </a:solidFill>
                <a:latin typeface="+mn-lt"/>
                <a:ea typeface="+mn-ea"/>
                <a:cs typeface="+mn-cs"/>
              </a:defRPr>
            </a:lvl2pPr>
            <a:lvl3pPr marL="628650" indent="-171450" algn="l" defTabSz="914400" rtl="0" eaLnBrk="1" latinLnBrk="0" hangingPunct="1">
              <a:lnSpc>
                <a:spcPct val="100000"/>
              </a:lnSpc>
              <a:spcBef>
                <a:spcPts val="300"/>
              </a:spcBef>
              <a:buClr>
                <a:schemeClr val="tx2"/>
              </a:buClr>
              <a:buFont typeface="Arial" panose="020B0604020202020204" pitchFamily="34" charset="0"/>
              <a:buChar char="•"/>
              <a:defRPr sz="2000" kern="1200">
                <a:solidFill>
                  <a:srgbClr val="4F4F4F"/>
                </a:solidFill>
                <a:latin typeface="+mn-lt"/>
                <a:ea typeface="+mn-ea"/>
                <a:cs typeface="+mn-cs"/>
              </a:defRPr>
            </a:lvl3pPr>
            <a:lvl4pPr marL="857250" indent="-171450" algn="l" defTabSz="914400" rtl="0" eaLnBrk="1" latinLnBrk="0" hangingPunct="1">
              <a:lnSpc>
                <a:spcPct val="100000"/>
              </a:lnSpc>
              <a:spcBef>
                <a:spcPts val="300"/>
              </a:spcBef>
              <a:buClr>
                <a:schemeClr val="bg2"/>
              </a:buClr>
              <a:buFont typeface="Arial" panose="020B0604020202020204" pitchFamily="34" charset="0"/>
              <a:buChar char="•"/>
              <a:defRPr sz="1600" kern="1200">
                <a:solidFill>
                  <a:srgbClr val="4F4F4F"/>
                </a:solidFill>
                <a:latin typeface="+mn-lt"/>
                <a:ea typeface="+mn-ea"/>
                <a:cs typeface="+mn-cs"/>
              </a:defRPr>
            </a:lvl4pPr>
            <a:lvl5pPr marL="1085850" indent="-171450" algn="l" defTabSz="914400" rtl="0" eaLnBrk="1" latinLnBrk="0" hangingPunct="1">
              <a:lnSpc>
                <a:spcPct val="100000"/>
              </a:lnSpc>
              <a:spcBef>
                <a:spcPts val="300"/>
              </a:spcBef>
              <a:buClr>
                <a:schemeClr val="bg2"/>
              </a:buClr>
              <a:buFont typeface="Arial" panose="020B0604020202020204" pitchFamily="34" charset="0"/>
              <a:buChar char="•"/>
              <a:defRPr sz="1600" kern="1200">
                <a:solidFill>
                  <a:srgbClr val="4F4F4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cs typeface="Calibri"/>
              </a:rPr>
              <a:t>In silico testing promotes patient safety and optimizes device performance.</a:t>
            </a:r>
          </a:p>
        </p:txBody>
      </p:sp>
    </p:spTree>
    <p:extLst>
      <p:ext uri="{BB962C8B-B14F-4D97-AF65-F5344CB8AC3E}">
        <p14:creationId xmlns:p14="http://schemas.microsoft.com/office/powerpoint/2010/main" val="13809676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784A986-E377-C1B5-2B8E-E4A72BEF7A00}"/>
              </a:ext>
            </a:extLst>
          </p:cNvPr>
          <p:cNvSpPr txBox="1"/>
          <p:nvPr/>
        </p:nvSpPr>
        <p:spPr>
          <a:xfrm>
            <a:off x="4997514" y="690605"/>
            <a:ext cx="6214281" cy="1538883"/>
          </a:xfrm>
          <a:prstGeom prst="rect">
            <a:avLst/>
          </a:prstGeom>
          <a:noFill/>
        </p:spPr>
        <p:txBody>
          <a:bodyPr wrap="square" rtlCol="0">
            <a:spAutoFit/>
          </a:bodyPr>
          <a:lstStyle/>
          <a:p>
            <a:r>
              <a:rPr lang="en-US" sz="2800" b="1"/>
              <a:t>Learn more about Ansys HFSS tool with</a:t>
            </a:r>
          </a:p>
          <a:p>
            <a:endParaRPr lang="en-US" sz="2800" b="1"/>
          </a:p>
          <a:p>
            <a:endParaRPr lang="en-US" sz="1400" b="1"/>
          </a:p>
          <a:p>
            <a:endParaRPr lang="en-US" sz="2400" b="1"/>
          </a:p>
        </p:txBody>
      </p:sp>
      <p:sp>
        <p:nvSpPr>
          <p:cNvPr id="2" name="Title 1">
            <a:extLst>
              <a:ext uri="{FF2B5EF4-FFF2-40B4-BE49-F238E27FC236}">
                <a16:creationId xmlns:a16="http://schemas.microsoft.com/office/drawing/2014/main" id="{6A9BCFFB-37A2-EF5C-6AC1-00B1DFB537CD}"/>
              </a:ext>
            </a:extLst>
          </p:cNvPr>
          <p:cNvSpPr>
            <a:spLocks noGrp="1"/>
          </p:cNvSpPr>
          <p:nvPr>
            <p:ph type="title"/>
          </p:nvPr>
        </p:nvSpPr>
        <p:spPr/>
        <p:txBody>
          <a:bodyPr/>
          <a:lstStyle/>
          <a:p>
            <a:r>
              <a:rPr lang="en-US"/>
              <a:t>Dive into…</a:t>
            </a:r>
          </a:p>
        </p:txBody>
      </p:sp>
      <p:pic>
        <p:nvPicPr>
          <p:cNvPr id="8" name="Graphic 7" descr="Cursor outline">
            <a:extLst>
              <a:ext uri="{FF2B5EF4-FFF2-40B4-BE49-F238E27FC236}">
                <a16:creationId xmlns:a16="http://schemas.microsoft.com/office/drawing/2014/main" id="{E527ED8F-FCF7-FE63-560F-9B173CB0F79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74256" y="2306319"/>
            <a:ext cx="563845" cy="563845"/>
          </a:xfrm>
          <a:prstGeom prst="rect">
            <a:avLst/>
          </a:prstGeom>
        </p:spPr>
      </p:pic>
      <p:sp>
        <p:nvSpPr>
          <p:cNvPr id="9" name="Rectangle 8">
            <a:extLst>
              <a:ext uri="{FF2B5EF4-FFF2-40B4-BE49-F238E27FC236}">
                <a16:creationId xmlns:a16="http://schemas.microsoft.com/office/drawing/2014/main" id="{5F4897F6-ECF8-77F5-8B4C-28BA4487DB44}"/>
              </a:ext>
            </a:extLst>
          </p:cNvPr>
          <p:cNvSpPr/>
          <p:nvPr/>
        </p:nvSpPr>
        <p:spPr>
          <a:xfrm>
            <a:off x="4788564" y="556655"/>
            <a:ext cx="6990842" cy="2376057"/>
          </a:xfrm>
          <a:prstGeom prst="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A0D68A2F-254F-2F71-3031-878851F2B515}"/>
              </a:ext>
            </a:extLst>
          </p:cNvPr>
          <p:cNvSpPr txBox="1"/>
          <p:nvPr/>
        </p:nvSpPr>
        <p:spPr>
          <a:xfrm>
            <a:off x="739517" y="3700734"/>
            <a:ext cx="6214281" cy="954107"/>
          </a:xfrm>
          <a:prstGeom prst="rect">
            <a:avLst/>
          </a:prstGeom>
          <a:noFill/>
        </p:spPr>
        <p:txBody>
          <a:bodyPr wrap="square" rtlCol="0">
            <a:spAutoFit/>
          </a:bodyPr>
          <a:lstStyle/>
          <a:p>
            <a:r>
              <a:rPr lang="en-US" sz="2800" b="1"/>
              <a:t>About Healthcare in Ansys visit</a:t>
            </a:r>
          </a:p>
          <a:p>
            <a:endParaRPr lang="en-US" sz="2800" b="1"/>
          </a:p>
        </p:txBody>
      </p:sp>
      <p:pic>
        <p:nvPicPr>
          <p:cNvPr id="11" name="Graphic 10" descr="Cursor outline">
            <a:extLst>
              <a:ext uri="{FF2B5EF4-FFF2-40B4-BE49-F238E27FC236}">
                <a16:creationId xmlns:a16="http://schemas.microsoft.com/office/drawing/2014/main" id="{4284FBF7-0122-989C-C0DB-3F2069F6604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449224" y="5362020"/>
            <a:ext cx="672195" cy="672195"/>
          </a:xfrm>
          <a:prstGeom prst="rect">
            <a:avLst/>
          </a:prstGeom>
        </p:spPr>
      </p:pic>
      <p:sp>
        <p:nvSpPr>
          <p:cNvPr id="12" name="Rectangle 11">
            <a:extLst>
              <a:ext uri="{FF2B5EF4-FFF2-40B4-BE49-F238E27FC236}">
                <a16:creationId xmlns:a16="http://schemas.microsoft.com/office/drawing/2014/main" id="{3FAE008F-C148-F1B8-50AF-B5DD738B12B5}"/>
              </a:ext>
            </a:extLst>
          </p:cNvPr>
          <p:cNvSpPr/>
          <p:nvPr/>
        </p:nvSpPr>
        <p:spPr>
          <a:xfrm>
            <a:off x="530567" y="3566785"/>
            <a:ext cx="8138922" cy="2486601"/>
          </a:xfrm>
          <a:prstGeom prst="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1DCE18B6-63BA-0882-CDB5-9E6AE86C1C2F}"/>
              </a:ext>
            </a:extLst>
          </p:cNvPr>
          <p:cNvPicPr>
            <a:picLocks noChangeAspect="1"/>
          </p:cNvPicPr>
          <p:nvPr/>
        </p:nvPicPr>
        <p:blipFill rotWithShape="1">
          <a:blip r:embed="rId4"/>
          <a:srcRect b="14486"/>
          <a:stretch/>
        </p:blipFill>
        <p:spPr>
          <a:xfrm>
            <a:off x="6024295" y="1603042"/>
            <a:ext cx="2603841" cy="725048"/>
          </a:xfrm>
          <a:prstGeom prst="rect">
            <a:avLst/>
          </a:prstGeom>
        </p:spPr>
      </p:pic>
      <p:pic>
        <p:nvPicPr>
          <p:cNvPr id="15" name="Graphic 14" descr="Internet outline">
            <a:extLst>
              <a:ext uri="{FF2B5EF4-FFF2-40B4-BE49-F238E27FC236}">
                <a16:creationId xmlns:a16="http://schemas.microsoft.com/office/drawing/2014/main" id="{894F8932-C998-AE00-DE24-38578673C28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264744" y="1546768"/>
            <a:ext cx="759551" cy="759551"/>
          </a:xfrm>
          <a:prstGeom prst="rect">
            <a:avLst/>
          </a:prstGeom>
        </p:spPr>
      </p:pic>
      <p:sp>
        <p:nvSpPr>
          <p:cNvPr id="3" name="TextBox 2">
            <a:extLst>
              <a:ext uri="{FF2B5EF4-FFF2-40B4-BE49-F238E27FC236}">
                <a16:creationId xmlns:a16="http://schemas.microsoft.com/office/drawing/2014/main" id="{42A49FBA-3E75-D330-BAED-F16248CC6C9D}"/>
              </a:ext>
            </a:extLst>
          </p:cNvPr>
          <p:cNvSpPr txBox="1"/>
          <p:nvPr/>
        </p:nvSpPr>
        <p:spPr>
          <a:xfrm>
            <a:off x="738683" y="4285825"/>
            <a:ext cx="8146150" cy="169277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Clr>
                <a:schemeClr val="tx1"/>
              </a:buClr>
              <a:buFont typeface="Arial" panose="020B0604020202020204" pitchFamily="34" charset="0"/>
              <a:buChar char="•"/>
            </a:pPr>
            <a:r>
              <a:rPr lang="en-US" sz="2000">
                <a:solidFill>
                  <a:srgbClr val="FFB71B"/>
                </a:solidFill>
                <a:cs typeface="Calibri"/>
                <a:hlinkClick r:id="rId7">
                  <a:extLst>
                    <a:ext uri="{A12FA001-AC4F-418D-AE19-62706E023703}">
                      <ahyp:hlinkClr xmlns:ahyp="http://schemas.microsoft.com/office/drawing/2018/hyperlinkcolor" val="tx"/>
                    </a:ext>
                  </a:extLst>
                </a:hlinkClick>
              </a:rPr>
              <a:t>Healthcare Engineering Simulation</a:t>
            </a:r>
            <a:endParaRPr lang="en-US" sz="2000">
              <a:solidFill>
                <a:srgbClr val="FFB71B"/>
              </a:solidFill>
              <a:cs typeface="Calibri"/>
            </a:endParaRPr>
          </a:p>
          <a:p>
            <a:pPr marL="342900" indent="-342900">
              <a:buClr>
                <a:schemeClr val="tx1"/>
              </a:buClr>
              <a:buFont typeface="Arial" panose="020B0604020202020204" pitchFamily="34" charset="0"/>
              <a:buChar char="•"/>
            </a:pPr>
            <a:r>
              <a:rPr lang="en-US" sz="2000">
                <a:solidFill>
                  <a:srgbClr val="FFB71B"/>
                </a:solidFill>
                <a:cs typeface="Calibri"/>
                <a:hlinkClick r:id="rId8">
                  <a:extLst>
                    <a:ext uri="{A12FA001-AC4F-418D-AE19-62706E023703}">
                      <ahyp:hlinkClr xmlns:ahyp="http://schemas.microsoft.com/office/drawing/2018/hyperlinkcolor" val="tx"/>
                    </a:ext>
                  </a:extLst>
                </a:hlinkClick>
              </a:rPr>
              <a:t>SAR simulation on MRI system with ANSYS HFSS</a:t>
            </a:r>
          </a:p>
          <a:p>
            <a:pPr marL="342900" indent="-342900">
              <a:buClr>
                <a:schemeClr val="tx1"/>
              </a:buClr>
              <a:buFont typeface="Arial" panose="020B0604020202020204" pitchFamily="34" charset="0"/>
              <a:buChar char="•"/>
            </a:pPr>
            <a:r>
              <a:rPr lang="en-US" sz="2000">
                <a:solidFill>
                  <a:srgbClr val="FFB71B"/>
                </a:solidFill>
                <a:cs typeface="Calibri"/>
                <a:hlinkClick r:id="rId9">
                  <a:extLst>
                    <a:ext uri="{A12FA001-AC4F-418D-AE19-62706E023703}">
                      <ahyp:hlinkClr xmlns:ahyp="http://schemas.microsoft.com/office/drawing/2018/hyperlinkcolor" val="tx"/>
                    </a:ext>
                  </a:extLst>
                </a:hlinkClick>
              </a:rPr>
              <a:t>Computational-based MRI Thermal Injury Risk Assessment for Patients Implanted With Passive Spinal Devices</a:t>
            </a:r>
            <a:endParaRPr lang="en-US" sz="2000">
              <a:solidFill>
                <a:srgbClr val="FFB71B"/>
              </a:solidFill>
              <a:cs typeface="Calibri"/>
            </a:endParaRPr>
          </a:p>
          <a:p>
            <a:endParaRPr lang="en-US" sz="2400">
              <a:cs typeface="Calibri"/>
            </a:endParaRPr>
          </a:p>
        </p:txBody>
      </p:sp>
      <p:sp>
        <p:nvSpPr>
          <p:cNvPr id="7" name="TextBox 6">
            <a:extLst>
              <a:ext uri="{FF2B5EF4-FFF2-40B4-BE49-F238E27FC236}">
                <a16:creationId xmlns:a16="http://schemas.microsoft.com/office/drawing/2014/main" id="{7E6F2AB5-4F8F-D180-90FF-AA210AFFBFF9}"/>
              </a:ext>
            </a:extLst>
          </p:cNvPr>
          <p:cNvSpPr txBox="1"/>
          <p:nvPr/>
        </p:nvSpPr>
        <p:spPr>
          <a:xfrm>
            <a:off x="8745492" y="1376973"/>
            <a:ext cx="2792609" cy="1169551"/>
          </a:xfrm>
          <a:prstGeom prst="rect">
            <a:avLst/>
          </a:prstGeom>
          <a:noFill/>
        </p:spPr>
        <p:txBody>
          <a:bodyPr wrap="square" rtlCol="0">
            <a:spAutoFit/>
          </a:bodyPr>
          <a:lstStyle/>
          <a:p>
            <a:endParaRPr lang="en-US" sz="1200" b="1">
              <a:solidFill>
                <a:srgbClr val="FFB71B"/>
              </a:solidFill>
              <a:hlinkClick r:id="rId10">
                <a:extLst>
                  <a:ext uri="{A12FA001-AC4F-418D-AE19-62706E023703}">
                    <ahyp:hlinkClr xmlns:ahyp="http://schemas.microsoft.com/office/drawing/2018/hyperlinkcolor" val="tx"/>
                  </a:ext>
                </a:extLst>
              </a:hlinkClick>
            </a:endParaRPr>
          </a:p>
          <a:p>
            <a:pPr algn="ctr"/>
            <a:r>
              <a:rPr lang="en-US" sz="2000">
                <a:solidFill>
                  <a:srgbClr val="FFB71B"/>
                </a:solidFill>
                <a:hlinkClick r:id="rId10">
                  <a:extLst>
                    <a:ext uri="{A12FA001-AC4F-418D-AE19-62706E023703}">
                      <ahyp:hlinkClr xmlns:ahyp="http://schemas.microsoft.com/office/drawing/2018/hyperlinkcolor" val="tx"/>
                    </a:ext>
                  </a:extLst>
                </a:hlinkClick>
              </a:rPr>
              <a:t>Ansys Innovation Courses | Electronics</a:t>
            </a:r>
            <a:endParaRPr lang="en-US" sz="2000">
              <a:solidFill>
                <a:srgbClr val="FFB71B"/>
              </a:solidFill>
            </a:endParaRPr>
          </a:p>
          <a:p>
            <a:endParaRPr lang="en-US"/>
          </a:p>
        </p:txBody>
      </p:sp>
    </p:spTree>
    <p:extLst>
      <p:ext uri="{BB962C8B-B14F-4D97-AF65-F5344CB8AC3E}">
        <p14:creationId xmlns:p14="http://schemas.microsoft.com/office/powerpoint/2010/main" val="32444515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3B2EB3-CDB2-A793-C881-5C5ADAFB062E}"/>
              </a:ext>
            </a:extLst>
          </p:cNvPr>
          <p:cNvSpPr>
            <a:spLocks noGrp="1"/>
          </p:cNvSpPr>
          <p:nvPr>
            <p:ph type="title"/>
          </p:nvPr>
        </p:nvSpPr>
        <p:spPr/>
        <p:txBody>
          <a:bodyPr/>
          <a:lstStyle/>
          <a:p>
            <a:r>
              <a:rPr lang="en-US"/>
              <a:t>Outline</a:t>
            </a:r>
            <a:endParaRPr lang="en-GB"/>
          </a:p>
        </p:txBody>
      </p:sp>
      <p:sp>
        <p:nvSpPr>
          <p:cNvPr id="3" name="TextBox 2">
            <a:extLst>
              <a:ext uri="{FF2B5EF4-FFF2-40B4-BE49-F238E27FC236}">
                <a16:creationId xmlns:a16="http://schemas.microsoft.com/office/drawing/2014/main" id="{A01AB83E-AD8D-4836-04D5-84689797A81E}"/>
              </a:ext>
            </a:extLst>
          </p:cNvPr>
          <p:cNvSpPr txBox="1"/>
          <p:nvPr/>
        </p:nvSpPr>
        <p:spPr>
          <a:xfrm>
            <a:off x="551384" y="1124744"/>
            <a:ext cx="7575336" cy="5109091"/>
          </a:xfrm>
          <a:prstGeom prst="rect">
            <a:avLst/>
          </a:prstGeom>
          <a:noFill/>
        </p:spPr>
        <p:txBody>
          <a:bodyPr wrap="square" lIns="91440" tIns="45720" rIns="91440" bIns="45720" rtlCol="0" anchor="t">
            <a:spAutoFit/>
          </a:bodyPr>
          <a:lstStyle/>
          <a:p>
            <a:pPr marL="285750" indent="-285750">
              <a:lnSpc>
                <a:spcPct val="200000"/>
              </a:lnSpc>
              <a:buFont typeface="Arial" panose="020B0604020202020204" pitchFamily="34" charset="0"/>
              <a:buChar char="•"/>
            </a:pPr>
            <a:r>
              <a:rPr lang="en-US" sz="2200"/>
              <a:t>Electronics for Healthcare </a:t>
            </a:r>
          </a:p>
          <a:p>
            <a:pPr marL="285750" indent="-285750">
              <a:lnSpc>
                <a:spcPct val="200000"/>
              </a:lnSpc>
              <a:buFont typeface="Arial" panose="020B0604020202020204" pitchFamily="34" charset="0"/>
              <a:buChar char="•"/>
            </a:pPr>
            <a:r>
              <a:rPr lang="en-US" sz="2200"/>
              <a:t>Specific Absorption Rate (SAR) </a:t>
            </a:r>
            <a:endParaRPr lang="en-US" sz="2200">
              <a:ea typeface="Calibri"/>
              <a:cs typeface="Calibri"/>
            </a:endParaRPr>
          </a:p>
          <a:p>
            <a:pPr marL="285750" indent="-285750">
              <a:lnSpc>
                <a:spcPct val="200000"/>
              </a:lnSpc>
              <a:buFont typeface="Arial" panose="020B0604020202020204" pitchFamily="34" charset="0"/>
              <a:buChar char="•"/>
            </a:pPr>
            <a:r>
              <a:rPr lang="en-US" sz="2200">
                <a:ea typeface="Calibri"/>
                <a:cs typeface="Calibri"/>
              </a:rPr>
              <a:t>Electronics with Ansys</a:t>
            </a:r>
          </a:p>
          <a:p>
            <a:pPr marL="285750" indent="-285750">
              <a:lnSpc>
                <a:spcPct val="200000"/>
              </a:lnSpc>
              <a:buFont typeface="Arial" panose="020B0604020202020204" pitchFamily="34" charset="0"/>
              <a:buChar char="•"/>
            </a:pPr>
            <a:r>
              <a:rPr lang="en-US" sz="2200"/>
              <a:t>Two Case Studies:</a:t>
            </a:r>
            <a:endParaRPr lang="en-US" sz="2200">
              <a:ea typeface="Calibri"/>
              <a:cs typeface="Calibri"/>
            </a:endParaRPr>
          </a:p>
          <a:p>
            <a:pPr marL="742950" lvl="1" indent="-285750">
              <a:lnSpc>
                <a:spcPct val="200000"/>
              </a:lnSpc>
              <a:buFont typeface="Wingdings" panose="05000000000000000000" pitchFamily="2" charset="2"/>
              <a:buChar char="q"/>
            </a:pPr>
            <a:r>
              <a:rPr lang="en-GB" sz="2200"/>
              <a:t>Effect of Cell Phone Antenna on Human Head</a:t>
            </a:r>
            <a:endParaRPr lang="en-US" sz="2200">
              <a:ea typeface="Calibri"/>
              <a:cs typeface="Calibri"/>
            </a:endParaRPr>
          </a:p>
          <a:p>
            <a:pPr marL="742950" lvl="1" indent="-285750">
              <a:lnSpc>
                <a:spcPct val="200000"/>
              </a:lnSpc>
              <a:buFont typeface="Wingdings" panose="05000000000000000000" pitchFamily="2" charset="2"/>
              <a:buChar char="q"/>
            </a:pPr>
            <a:r>
              <a:rPr lang="en-US" sz="2200"/>
              <a:t>MRI safety</a:t>
            </a:r>
            <a:endParaRPr lang="en-US" sz="2200">
              <a:cs typeface="Calibri"/>
            </a:endParaRPr>
          </a:p>
          <a:p>
            <a:pPr marL="285750" indent="-285750">
              <a:lnSpc>
                <a:spcPct val="200000"/>
              </a:lnSpc>
              <a:buFont typeface="Arial" panose="020B0604020202020204" pitchFamily="34" charset="0"/>
              <a:buChar char="•"/>
            </a:pPr>
            <a:r>
              <a:rPr lang="en-US" sz="2200">
                <a:cs typeface="Calibri"/>
              </a:rPr>
              <a:t>Closing Remarks</a:t>
            </a:r>
            <a:endParaRPr lang="en-US" sz="2200">
              <a:ea typeface="Calibri"/>
              <a:cs typeface="Calibri"/>
            </a:endParaRPr>
          </a:p>
          <a:p>
            <a:endParaRPr lang="en-GB"/>
          </a:p>
        </p:txBody>
      </p:sp>
    </p:spTree>
    <p:extLst>
      <p:ext uri="{BB962C8B-B14F-4D97-AF65-F5344CB8AC3E}">
        <p14:creationId xmlns:p14="http://schemas.microsoft.com/office/powerpoint/2010/main" val="325307573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427E022B-FE81-ED35-763B-4712D8DAA3DF}"/>
              </a:ext>
            </a:extLst>
          </p:cNvPr>
          <p:cNvSpPr>
            <a:spLocks noGrp="1"/>
          </p:cNvSpPr>
          <p:nvPr>
            <p:ph type="sldNum" sz="quarter" idx="11"/>
          </p:nvPr>
        </p:nvSpPr>
        <p:spPr/>
        <p:txBody>
          <a:bodyPr/>
          <a:lstStyle/>
          <a:p>
            <a:fld id="{1909D2FC-EBC3-4E88-8B9A-2F52EBFF7A54}" type="slidenum">
              <a:rPr lang="en-US" smtClean="0"/>
              <a:pPr/>
              <a:t>40</a:t>
            </a:fld>
            <a:endParaRPr lang="en-US" dirty="0"/>
          </a:p>
        </p:txBody>
      </p:sp>
      <p:sp>
        <p:nvSpPr>
          <p:cNvPr id="7" name="Title 6">
            <a:extLst>
              <a:ext uri="{FF2B5EF4-FFF2-40B4-BE49-F238E27FC236}">
                <a16:creationId xmlns:a16="http://schemas.microsoft.com/office/drawing/2014/main" id="{7E1306FB-F93B-8452-6232-77942F503C56}"/>
              </a:ext>
            </a:extLst>
          </p:cNvPr>
          <p:cNvSpPr>
            <a:spLocks noGrp="1"/>
          </p:cNvSpPr>
          <p:nvPr>
            <p:ph type="title"/>
          </p:nvPr>
        </p:nvSpPr>
        <p:spPr/>
        <p:txBody>
          <a:bodyPr/>
          <a:lstStyle/>
          <a:p>
            <a:r>
              <a:rPr lang="en-US" dirty="0"/>
              <a:t>Ansys Education Resources Feedback Survey</a:t>
            </a:r>
          </a:p>
        </p:txBody>
      </p:sp>
      <p:sp>
        <p:nvSpPr>
          <p:cNvPr id="8" name="Text Placeholder 7">
            <a:extLst>
              <a:ext uri="{FF2B5EF4-FFF2-40B4-BE49-F238E27FC236}">
                <a16:creationId xmlns:a16="http://schemas.microsoft.com/office/drawing/2014/main" id="{531724FE-09A4-3FAE-49A4-6C67FB2F3656}"/>
              </a:ext>
            </a:extLst>
          </p:cNvPr>
          <p:cNvSpPr>
            <a:spLocks noGrp="1"/>
          </p:cNvSpPr>
          <p:nvPr>
            <p:ph type="body" sz="quarter" idx="13"/>
          </p:nvPr>
        </p:nvSpPr>
        <p:spPr>
          <a:xfrm>
            <a:off x="609599" y="1447800"/>
            <a:ext cx="10972799" cy="2133600"/>
          </a:xfrm>
        </p:spPr>
        <p:txBody>
          <a:bodyPr/>
          <a:lstStyle/>
          <a:p>
            <a:pPr marL="0" indent="0">
              <a:buNone/>
            </a:pPr>
            <a:r>
              <a:rPr lang="en-US" dirty="0"/>
              <a:t>Here at Ansys, we rely on your feedback to ensure the educational content we create is up-to-date and fits your teaching needs. </a:t>
            </a:r>
          </a:p>
          <a:p>
            <a:pPr marL="0" indent="0">
              <a:buNone/>
            </a:pPr>
            <a:endParaRPr lang="en-US" dirty="0"/>
          </a:p>
          <a:p>
            <a:pPr marL="0" indent="0">
              <a:buNone/>
            </a:pPr>
            <a:r>
              <a:rPr lang="en-US" dirty="0"/>
              <a:t>Please click the link below to fill out a short survey (~7 minutes) to help us continue to support academics around the world utilizing Ansys tools in the classroom. </a:t>
            </a:r>
          </a:p>
          <a:p>
            <a:pPr marL="0" indent="0">
              <a:buNone/>
            </a:pPr>
            <a:endParaRPr lang="en-US" dirty="0"/>
          </a:p>
          <a:p>
            <a:pPr marL="0" indent="0">
              <a:buNone/>
            </a:pPr>
            <a:endParaRPr lang="en-US" dirty="0"/>
          </a:p>
        </p:txBody>
      </p:sp>
      <p:sp>
        <p:nvSpPr>
          <p:cNvPr id="2" name="Rectangle: Rounded Corners 1">
            <a:hlinkClick r:id="rId3"/>
            <a:extLst>
              <a:ext uri="{FF2B5EF4-FFF2-40B4-BE49-F238E27FC236}">
                <a16:creationId xmlns:a16="http://schemas.microsoft.com/office/drawing/2014/main" id="{91DF5177-BC49-BC1E-0E57-8C70AA24C9A7}"/>
              </a:ext>
            </a:extLst>
          </p:cNvPr>
          <p:cNvSpPr/>
          <p:nvPr/>
        </p:nvSpPr>
        <p:spPr>
          <a:xfrm>
            <a:off x="2247898" y="4419600"/>
            <a:ext cx="7696200" cy="8382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000" b="1" dirty="0"/>
              <a:t>Feedback Survey Link</a:t>
            </a:r>
          </a:p>
        </p:txBody>
      </p:sp>
    </p:spTree>
    <p:extLst>
      <p:ext uri="{BB962C8B-B14F-4D97-AF65-F5344CB8AC3E}">
        <p14:creationId xmlns:p14="http://schemas.microsoft.com/office/powerpoint/2010/main" val="388119058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20965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F49836-93A2-BA68-65E4-84EA67DD57E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7DE7019-F4E2-4DC3-401A-9A51CE77C7AC}"/>
              </a:ext>
            </a:extLst>
          </p:cNvPr>
          <p:cNvSpPr>
            <a:spLocks noGrp="1"/>
          </p:cNvSpPr>
          <p:nvPr>
            <p:ph type="title"/>
          </p:nvPr>
        </p:nvSpPr>
        <p:spPr/>
        <p:txBody>
          <a:bodyPr/>
          <a:lstStyle/>
          <a:p>
            <a:r>
              <a:rPr lang="en-US"/>
              <a:t>Electronics for Healthcare</a:t>
            </a:r>
            <a:endParaRPr lang="en-GB"/>
          </a:p>
        </p:txBody>
      </p:sp>
    </p:spTree>
    <p:extLst>
      <p:ext uri="{BB962C8B-B14F-4D97-AF65-F5344CB8AC3E}">
        <p14:creationId xmlns:p14="http://schemas.microsoft.com/office/powerpoint/2010/main" val="4575006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6F31199-8687-DF78-9158-E3C33CD91D4A}"/>
              </a:ext>
            </a:extLst>
          </p:cNvPr>
          <p:cNvPicPr>
            <a:picLocks noChangeAspect="1"/>
          </p:cNvPicPr>
          <p:nvPr/>
        </p:nvPicPr>
        <p:blipFill>
          <a:blip r:embed="rId3" cstate="print">
            <a:extLst>
              <a:ext uri="{28A0092B-C50C-407E-A947-70E740481C1C}">
                <a14:useLocalDpi xmlns:a14="http://schemas.microsoft.com/office/drawing/2010/main" val="0"/>
              </a:ext>
            </a:extLst>
          </a:blip>
          <a:srcRect t="10779" b="10779"/>
          <a:stretch/>
        </p:blipFill>
        <p:spPr>
          <a:xfrm>
            <a:off x="-1" y="743552"/>
            <a:ext cx="12173979" cy="5362958"/>
          </a:xfrm>
          <a:prstGeom prst="rect">
            <a:avLst/>
          </a:prstGeom>
        </p:spPr>
      </p:pic>
      <p:sp>
        <p:nvSpPr>
          <p:cNvPr id="2" name="Title 1">
            <a:extLst>
              <a:ext uri="{FF2B5EF4-FFF2-40B4-BE49-F238E27FC236}">
                <a16:creationId xmlns:a16="http://schemas.microsoft.com/office/drawing/2014/main" id="{E2699EFC-0E1E-A8A5-A477-25C82AE0F5EB}"/>
              </a:ext>
            </a:extLst>
          </p:cNvPr>
          <p:cNvSpPr>
            <a:spLocks noGrp="1"/>
          </p:cNvSpPr>
          <p:nvPr>
            <p:ph type="title"/>
          </p:nvPr>
        </p:nvSpPr>
        <p:spPr/>
        <p:txBody>
          <a:bodyPr/>
          <a:lstStyle/>
          <a:p>
            <a:r>
              <a:rPr lang="en-US"/>
              <a:t>Digital Transformation of Healthcare</a:t>
            </a:r>
            <a:endParaRPr lang="en-GB"/>
          </a:p>
        </p:txBody>
      </p:sp>
      <p:pic>
        <p:nvPicPr>
          <p:cNvPr id="8" name="Content Placeholder 7" descr="Dental Tools outline">
            <a:extLst>
              <a:ext uri="{FF2B5EF4-FFF2-40B4-BE49-F238E27FC236}">
                <a16:creationId xmlns:a16="http://schemas.microsoft.com/office/drawing/2014/main" id="{3DF94CA2-4D1E-2804-9D68-2760CE569E12}"/>
              </a:ext>
            </a:extLst>
          </p:cNvPr>
          <p:cNvPicPr>
            <a:picLocks noGrp="1" noChangeAspect="1"/>
          </p:cNvPicPr>
          <p:nvPr>
            <p:ph idx="1"/>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93985" y="1579344"/>
            <a:ext cx="914400" cy="914400"/>
          </a:xfrm>
        </p:spPr>
      </p:pic>
      <p:sp>
        <p:nvSpPr>
          <p:cNvPr id="15" name="TextBox 14">
            <a:extLst>
              <a:ext uri="{FF2B5EF4-FFF2-40B4-BE49-F238E27FC236}">
                <a16:creationId xmlns:a16="http://schemas.microsoft.com/office/drawing/2014/main" id="{10A30ED0-2EE9-5927-5783-B14593428EA9}"/>
              </a:ext>
            </a:extLst>
          </p:cNvPr>
          <p:cNvSpPr txBox="1"/>
          <p:nvPr/>
        </p:nvSpPr>
        <p:spPr>
          <a:xfrm>
            <a:off x="1550276" y="1843861"/>
            <a:ext cx="6800193" cy="369332"/>
          </a:xfrm>
          <a:prstGeom prst="rect">
            <a:avLst/>
          </a:prstGeom>
          <a:noFill/>
        </p:spPr>
        <p:txBody>
          <a:bodyPr wrap="square" rtlCol="0">
            <a:spAutoFit/>
          </a:bodyPr>
          <a:lstStyle/>
          <a:p>
            <a:r>
              <a:rPr lang="en-US"/>
              <a:t>Enhances quality, accessibility and efficiency of services</a:t>
            </a:r>
            <a:endParaRPr lang="en-GB"/>
          </a:p>
        </p:txBody>
      </p:sp>
      <p:pic>
        <p:nvPicPr>
          <p:cNvPr id="17" name="Graphic 16" descr="Remote work outline">
            <a:extLst>
              <a:ext uri="{FF2B5EF4-FFF2-40B4-BE49-F238E27FC236}">
                <a16:creationId xmlns:a16="http://schemas.microsoft.com/office/drawing/2014/main" id="{CBD2B3AE-8110-E58C-C7AD-9DAA50E511E0}"/>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93985" y="3166074"/>
            <a:ext cx="914400" cy="914400"/>
          </a:xfrm>
          <a:prstGeom prst="rect">
            <a:avLst/>
          </a:prstGeom>
        </p:spPr>
      </p:pic>
      <p:sp>
        <p:nvSpPr>
          <p:cNvPr id="18" name="TextBox 17">
            <a:extLst>
              <a:ext uri="{FF2B5EF4-FFF2-40B4-BE49-F238E27FC236}">
                <a16:creationId xmlns:a16="http://schemas.microsoft.com/office/drawing/2014/main" id="{CA79039E-47E1-9506-F4CA-A3CCE8B34B00}"/>
              </a:ext>
            </a:extLst>
          </p:cNvPr>
          <p:cNvSpPr txBox="1"/>
          <p:nvPr/>
        </p:nvSpPr>
        <p:spPr>
          <a:xfrm>
            <a:off x="1550276" y="3449513"/>
            <a:ext cx="4219903" cy="369332"/>
          </a:xfrm>
          <a:prstGeom prst="rect">
            <a:avLst/>
          </a:prstGeom>
          <a:noFill/>
        </p:spPr>
        <p:txBody>
          <a:bodyPr wrap="square" rtlCol="0">
            <a:spAutoFit/>
          </a:bodyPr>
          <a:lstStyle/>
          <a:p>
            <a:r>
              <a:rPr lang="en-US"/>
              <a:t>Remote consultations break down barriers</a:t>
            </a:r>
            <a:endParaRPr lang="en-GB"/>
          </a:p>
        </p:txBody>
      </p:sp>
      <p:pic>
        <p:nvPicPr>
          <p:cNvPr id="20" name="Graphic 19" descr="Computer outline">
            <a:extLst>
              <a:ext uri="{FF2B5EF4-FFF2-40B4-BE49-F238E27FC236}">
                <a16:creationId xmlns:a16="http://schemas.microsoft.com/office/drawing/2014/main" id="{B0E3D518-4605-6E1A-3AF6-3ECE654E2967}"/>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93985" y="4715313"/>
            <a:ext cx="914400" cy="914400"/>
          </a:xfrm>
          <a:prstGeom prst="rect">
            <a:avLst/>
          </a:prstGeom>
        </p:spPr>
      </p:pic>
      <p:sp>
        <p:nvSpPr>
          <p:cNvPr id="21" name="TextBox 20">
            <a:extLst>
              <a:ext uri="{FF2B5EF4-FFF2-40B4-BE49-F238E27FC236}">
                <a16:creationId xmlns:a16="http://schemas.microsoft.com/office/drawing/2014/main" id="{D1C5BB83-B721-65CE-E4CA-A0455041367C}"/>
              </a:ext>
            </a:extLst>
          </p:cNvPr>
          <p:cNvSpPr txBox="1"/>
          <p:nvPr/>
        </p:nvSpPr>
        <p:spPr>
          <a:xfrm>
            <a:off x="1550276" y="4715313"/>
            <a:ext cx="5901039" cy="672620"/>
          </a:xfrm>
          <a:prstGeom prst="rect">
            <a:avLst/>
          </a:prstGeom>
          <a:noFill/>
        </p:spPr>
        <p:txBody>
          <a:bodyPr wrap="none" rtlCol="0">
            <a:spAutoFit/>
          </a:bodyPr>
          <a:lstStyle/>
          <a:p>
            <a:pPr>
              <a:lnSpc>
                <a:spcPct val="250000"/>
              </a:lnSpc>
            </a:pPr>
            <a:r>
              <a:rPr lang="en-US"/>
              <a:t>Digital records streamline workflows and resource allocation</a:t>
            </a:r>
          </a:p>
        </p:txBody>
      </p:sp>
    </p:spTree>
    <p:extLst>
      <p:ext uri="{BB962C8B-B14F-4D97-AF65-F5344CB8AC3E}">
        <p14:creationId xmlns:p14="http://schemas.microsoft.com/office/powerpoint/2010/main" val="41453931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3F43CA-24A9-0F71-9B78-F603C53BD9D0}"/>
              </a:ext>
            </a:extLst>
          </p:cNvPr>
          <p:cNvSpPr>
            <a:spLocks noGrp="1"/>
          </p:cNvSpPr>
          <p:nvPr>
            <p:ph type="title"/>
          </p:nvPr>
        </p:nvSpPr>
        <p:spPr/>
        <p:txBody>
          <a:bodyPr/>
          <a:lstStyle/>
          <a:p>
            <a:r>
              <a:rPr lang="en-US"/>
              <a:t>Some Electronics Examples in Healthcare</a:t>
            </a:r>
            <a:endParaRPr lang="en-GB"/>
          </a:p>
        </p:txBody>
      </p:sp>
      <p:sp>
        <p:nvSpPr>
          <p:cNvPr id="13" name="TextBox 12">
            <a:extLst>
              <a:ext uri="{FF2B5EF4-FFF2-40B4-BE49-F238E27FC236}">
                <a16:creationId xmlns:a16="http://schemas.microsoft.com/office/drawing/2014/main" id="{DC7CC4E4-F0FD-5DFF-8FAF-AB7BBAE4B7AD}"/>
              </a:ext>
            </a:extLst>
          </p:cNvPr>
          <p:cNvSpPr txBox="1"/>
          <p:nvPr/>
        </p:nvSpPr>
        <p:spPr>
          <a:xfrm>
            <a:off x="1934850" y="3220579"/>
            <a:ext cx="1849582" cy="369332"/>
          </a:xfrm>
          <a:prstGeom prst="rect">
            <a:avLst/>
          </a:prstGeom>
          <a:noFill/>
        </p:spPr>
        <p:txBody>
          <a:bodyPr wrap="square" rtlCol="0">
            <a:spAutoFit/>
          </a:bodyPr>
          <a:lstStyle/>
          <a:p>
            <a:pPr algn="ctr"/>
            <a:r>
              <a:rPr lang="en-US"/>
              <a:t>Wearables</a:t>
            </a:r>
            <a:endParaRPr lang="en-GB"/>
          </a:p>
        </p:txBody>
      </p:sp>
      <p:sp>
        <p:nvSpPr>
          <p:cNvPr id="6" name="TextBox 5">
            <a:extLst>
              <a:ext uri="{FF2B5EF4-FFF2-40B4-BE49-F238E27FC236}">
                <a16:creationId xmlns:a16="http://schemas.microsoft.com/office/drawing/2014/main" id="{F596858C-D44D-B2AA-A5B4-3406BCB5B1A2}"/>
              </a:ext>
            </a:extLst>
          </p:cNvPr>
          <p:cNvSpPr txBox="1"/>
          <p:nvPr/>
        </p:nvSpPr>
        <p:spPr>
          <a:xfrm>
            <a:off x="4958354" y="3136366"/>
            <a:ext cx="1849582" cy="369332"/>
          </a:xfrm>
          <a:prstGeom prst="rect">
            <a:avLst/>
          </a:prstGeom>
          <a:noFill/>
        </p:spPr>
        <p:txBody>
          <a:bodyPr wrap="square" rtlCol="0">
            <a:spAutoFit/>
          </a:bodyPr>
          <a:lstStyle/>
          <a:p>
            <a:r>
              <a:rPr lang="en-US"/>
              <a:t>Glucose Monitors</a:t>
            </a:r>
            <a:endParaRPr lang="en-GB"/>
          </a:p>
        </p:txBody>
      </p:sp>
      <p:sp>
        <p:nvSpPr>
          <p:cNvPr id="4" name="TextBox 3">
            <a:extLst>
              <a:ext uri="{FF2B5EF4-FFF2-40B4-BE49-F238E27FC236}">
                <a16:creationId xmlns:a16="http://schemas.microsoft.com/office/drawing/2014/main" id="{26F92D28-BBB1-6F9F-803F-815E308E94BF}"/>
              </a:ext>
            </a:extLst>
          </p:cNvPr>
          <p:cNvSpPr txBox="1"/>
          <p:nvPr/>
        </p:nvSpPr>
        <p:spPr>
          <a:xfrm>
            <a:off x="8295610" y="5822752"/>
            <a:ext cx="1849582" cy="369332"/>
          </a:xfrm>
          <a:prstGeom prst="rect">
            <a:avLst/>
          </a:prstGeom>
          <a:noFill/>
        </p:spPr>
        <p:txBody>
          <a:bodyPr wrap="square" rtlCol="0">
            <a:spAutoFit/>
          </a:bodyPr>
          <a:lstStyle/>
          <a:p>
            <a:pPr algn="ctr"/>
            <a:r>
              <a:rPr lang="en-US"/>
              <a:t>Robotics</a:t>
            </a:r>
            <a:endParaRPr lang="en-GB"/>
          </a:p>
        </p:txBody>
      </p:sp>
      <p:sp>
        <p:nvSpPr>
          <p:cNvPr id="14" name="TextBox 13">
            <a:extLst>
              <a:ext uri="{FF2B5EF4-FFF2-40B4-BE49-F238E27FC236}">
                <a16:creationId xmlns:a16="http://schemas.microsoft.com/office/drawing/2014/main" id="{66EB2874-D292-75C4-E4A6-46AE0DE084D9}"/>
              </a:ext>
            </a:extLst>
          </p:cNvPr>
          <p:cNvSpPr txBox="1"/>
          <p:nvPr/>
        </p:nvSpPr>
        <p:spPr>
          <a:xfrm>
            <a:off x="8128746" y="3130863"/>
            <a:ext cx="1849582" cy="369332"/>
          </a:xfrm>
          <a:prstGeom prst="rect">
            <a:avLst/>
          </a:prstGeom>
          <a:noFill/>
        </p:spPr>
        <p:txBody>
          <a:bodyPr wrap="square" rtlCol="0">
            <a:spAutoFit/>
          </a:bodyPr>
          <a:lstStyle/>
          <a:p>
            <a:pPr algn="ctr"/>
            <a:r>
              <a:rPr lang="en-US"/>
              <a:t>ECG devices</a:t>
            </a:r>
            <a:endParaRPr lang="en-GB"/>
          </a:p>
        </p:txBody>
      </p:sp>
      <p:sp>
        <p:nvSpPr>
          <p:cNvPr id="17" name="TextBox 16">
            <a:extLst>
              <a:ext uri="{FF2B5EF4-FFF2-40B4-BE49-F238E27FC236}">
                <a16:creationId xmlns:a16="http://schemas.microsoft.com/office/drawing/2014/main" id="{D689DE73-E79F-5E4F-ABD3-7C757C51C873}"/>
              </a:ext>
            </a:extLst>
          </p:cNvPr>
          <p:cNvSpPr txBox="1"/>
          <p:nvPr/>
        </p:nvSpPr>
        <p:spPr>
          <a:xfrm>
            <a:off x="1407448" y="5794783"/>
            <a:ext cx="2931401" cy="369332"/>
          </a:xfrm>
          <a:prstGeom prst="rect">
            <a:avLst/>
          </a:prstGeom>
          <a:noFill/>
        </p:spPr>
        <p:txBody>
          <a:bodyPr wrap="square" rtlCol="0">
            <a:spAutoFit/>
          </a:bodyPr>
          <a:lstStyle/>
          <a:p>
            <a:pPr algn="ctr"/>
            <a:r>
              <a:rPr lang="en-US"/>
              <a:t>Deep Brain Stimulation</a:t>
            </a:r>
            <a:endParaRPr lang="en-GB"/>
          </a:p>
        </p:txBody>
      </p:sp>
      <p:sp>
        <p:nvSpPr>
          <p:cNvPr id="23" name="TextBox 22">
            <a:extLst>
              <a:ext uri="{FF2B5EF4-FFF2-40B4-BE49-F238E27FC236}">
                <a16:creationId xmlns:a16="http://schemas.microsoft.com/office/drawing/2014/main" id="{74162AE9-4C59-2593-82D1-4ACF337CEEE6}"/>
              </a:ext>
            </a:extLst>
          </p:cNvPr>
          <p:cNvSpPr txBox="1"/>
          <p:nvPr/>
        </p:nvSpPr>
        <p:spPr>
          <a:xfrm>
            <a:off x="5262717" y="5822752"/>
            <a:ext cx="1665667" cy="369332"/>
          </a:xfrm>
          <a:prstGeom prst="rect">
            <a:avLst/>
          </a:prstGeom>
          <a:noFill/>
        </p:spPr>
        <p:txBody>
          <a:bodyPr wrap="square" rtlCol="0">
            <a:spAutoFit/>
          </a:bodyPr>
          <a:lstStyle/>
          <a:p>
            <a:r>
              <a:rPr lang="en-US"/>
              <a:t>Hearing Aids</a:t>
            </a:r>
            <a:endParaRPr lang="en-GB"/>
          </a:p>
        </p:txBody>
      </p:sp>
      <p:pic>
        <p:nvPicPr>
          <p:cNvPr id="8" name="Picture 7" descr="A person using a smart watch&#10;&#10;Description automatically generated">
            <a:extLst>
              <a:ext uri="{FF2B5EF4-FFF2-40B4-BE49-F238E27FC236}">
                <a16:creationId xmlns:a16="http://schemas.microsoft.com/office/drawing/2014/main" id="{A104CBFE-9D9D-9973-4713-F4D5B253B0A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45303" y="1135092"/>
            <a:ext cx="2784483" cy="1920240"/>
          </a:xfrm>
          <a:prstGeom prst="rect">
            <a:avLst/>
          </a:prstGeom>
        </p:spPr>
      </p:pic>
      <p:pic>
        <p:nvPicPr>
          <p:cNvPr id="10" name="Picture 9" descr="A person holding a device with a graph on the screen&#10;&#10;Description automatically generated">
            <a:extLst>
              <a:ext uri="{FF2B5EF4-FFF2-40B4-BE49-F238E27FC236}">
                <a16:creationId xmlns:a16="http://schemas.microsoft.com/office/drawing/2014/main" id="{4677B741-7D30-9549-624D-E918C4EBDA1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55370" y="1135092"/>
            <a:ext cx="2880360" cy="1920240"/>
          </a:xfrm>
          <a:prstGeom prst="rect">
            <a:avLst/>
          </a:prstGeom>
        </p:spPr>
      </p:pic>
      <p:pic>
        <p:nvPicPr>
          <p:cNvPr id="18" name="Picture 17" descr="A person holding a cardiogram">
            <a:extLst>
              <a:ext uri="{FF2B5EF4-FFF2-40B4-BE49-F238E27FC236}">
                <a16:creationId xmlns:a16="http://schemas.microsoft.com/office/drawing/2014/main" id="{66B756E3-493D-2119-CE28-4BE20071155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28746" y="1111830"/>
            <a:ext cx="2567166" cy="1920240"/>
          </a:xfrm>
          <a:prstGeom prst="rect">
            <a:avLst/>
          </a:prstGeom>
        </p:spPr>
      </p:pic>
      <p:pic>
        <p:nvPicPr>
          <p:cNvPr id="24" name="Picture 23" descr="A person holding a hearing aid">
            <a:extLst>
              <a:ext uri="{FF2B5EF4-FFF2-40B4-BE49-F238E27FC236}">
                <a16:creationId xmlns:a16="http://schemas.microsoft.com/office/drawing/2014/main" id="{91496C00-5D78-D669-2B17-2877957C6B1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55370" y="3704105"/>
            <a:ext cx="2880360" cy="1920240"/>
          </a:xfrm>
          <a:prstGeom prst="rect">
            <a:avLst/>
          </a:prstGeom>
        </p:spPr>
      </p:pic>
      <p:pic>
        <p:nvPicPr>
          <p:cNvPr id="26" name="Picture 25" descr="A diagram of a brain and deep brain stimulation&#10;">
            <a:extLst>
              <a:ext uri="{FF2B5EF4-FFF2-40B4-BE49-F238E27FC236}">
                <a16:creationId xmlns:a16="http://schemas.microsoft.com/office/drawing/2014/main" id="{33065F08-6997-3C9B-21A3-1BD109808A9A}"/>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4045" r="4753"/>
          <a:stretch/>
        </p:blipFill>
        <p:spPr>
          <a:xfrm>
            <a:off x="1297364" y="3704105"/>
            <a:ext cx="2880360" cy="1920240"/>
          </a:xfrm>
          <a:prstGeom prst="rect">
            <a:avLst/>
          </a:prstGeom>
        </p:spPr>
      </p:pic>
      <p:pic>
        <p:nvPicPr>
          <p:cNvPr id="7" name="Picture 6" descr="A robot arm in a room&#10;&#10;Description automatically generated">
            <a:extLst>
              <a:ext uri="{FF2B5EF4-FFF2-40B4-BE49-F238E27FC236}">
                <a16:creationId xmlns:a16="http://schemas.microsoft.com/office/drawing/2014/main" id="{56BEF62E-FAED-B5BA-6C4E-575C70BF1875}"/>
              </a:ext>
            </a:extLst>
          </p:cNvPr>
          <p:cNvPicPr>
            <a:picLocks noChangeAspect="1"/>
          </p:cNvPicPr>
          <p:nvPr/>
        </p:nvPicPr>
        <p:blipFill rotWithShape="1">
          <a:blip r:embed="rId8"/>
          <a:srcRect l="7506" t="143" r="17569" b="-143"/>
          <a:stretch/>
        </p:blipFill>
        <p:spPr>
          <a:xfrm>
            <a:off x="8128747" y="3704105"/>
            <a:ext cx="2567166" cy="1920240"/>
          </a:xfrm>
          <a:prstGeom prst="rect">
            <a:avLst/>
          </a:prstGeom>
        </p:spPr>
      </p:pic>
    </p:spTree>
    <p:extLst>
      <p:ext uri="{BB962C8B-B14F-4D97-AF65-F5344CB8AC3E}">
        <p14:creationId xmlns:p14="http://schemas.microsoft.com/office/powerpoint/2010/main" val="36142193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C1DC2D-368E-6271-CC40-DAEDC87C73F9}"/>
              </a:ext>
            </a:extLst>
          </p:cNvPr>
          <p:cNvSpPr>
            <a:spLocks noGrp="1"/>
          </p:cNvSpPr>
          <p:nvPr>
            <p:ph type="title"/>
          </p:nvPr>
        </p:nvSpPr>
        <p:spPr/>
        <p:txBody>
          <a:bodyPr anchor="t">
            <a:normAutofit/>
          </a:bodyPr>
          <a:lstStyle/>
          <a:p>
            <a:r>
              <a:rPr lang="en-US">
                <a:ea typeface="Calibri"/>
                <a:cs typeface="Calibri"/>
              </a:rPr>
              <a:t>Scalability of Electronics </a:t>
            </a:r>
            <a:endParaRPr lang="en-US"/>
          </a:p>
        </p:txBody>
      </p:sp>
      <p:pic>
        <p:nvPicPr>
          <p:cNvPr id="7" name="Picture 6" descr="A large mri machine in a room">
            <a:extLst>
              <a:ext uri="{FF2B5EF4-FFF2-40B4-BE49-F238E27FC236}">
                <a16:creationId xmlns:a16="http://schemas.microsoft.com/office/drawing/2014/main" id="{579FEEC9-CD8B-E86D-8AB3-00211A26957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02678" y="1648461"/>
            <a:ext cx="5683626" cy="3790934"/>
          </a:xfrm>
          <a:prstGeom prst="rect">
            <a:avLst/>
          </a:prstGeom>
        </p:spPr>
      </p:pic>
      <p:sp>
        <p:nvSpPr>
          <p:cNvPr id="3" name="TextBox 2">
            <a:extLst>
              <a:ext uri="{FF2B5EF4-FFF2-40B4-BE49-F238E27FC236}">
                <a16:creationId xmlns:a16="http://schemas.microsoft.com/office/drawing/2014/main" id="{1C72555D-4F1A-A57E-ECC7-90F98D78643F}"/>
              </a:ext>
            </a:extLst>
          </p:cNvPr>
          <p:cNvSpPr txBox="1"/>
          <p:nvPr/>
        </p:nvSpPr>
        <p:spPr>
          <a:xfrm>
            <a:off x="1835458" y="5443670"/>
            <a:ext cx="2915445" cy="369332"/>
          </a:xfrm>
          <a:prstGeom prst="rect">
            <a:avLst/>
          </a:prstGeom>
          <a:noFill/>
        </p:spPr>
        <p:txBody>
          <a:bodyPr wrap="square" rtlCol="0">
            <a:spAutoFit/>
          </a:bodyPr>
          <a:lstStyle/>
          <a:p>
            <a:pPr algn="ctr"/>
            <a:r>
              <a:rPr lang="en-US"/>
              <a:t>Implantable Hearing Device</a:t>
            </a:r>
            <a:endParaRPr lang="en-GB"/>
          </a:p>
        </p:txBody>
      </p:sp>
      <p:sp>
        <p:nvSpPr>
          <p:cNvPr id="6" name="TextBox 5">
            <a:extLst>
              <a:ext uri="{FF2B5EF4-FFF2-40B4-BE49-F238E27FC236}">
                <a16:creationId xmlns:a16="http://schemas.microsoft.com/office/drawing/2014/main" id="{F71BF2FB-2AB9-0010-A2E0-FF995AA1EFF7}"/>
              </a:ext>
            </a:extLst>
          </p:cNvPr>
          <p:cNvSpPr txBox="1"/>
          <p:nvPr/>
        </p:nvSpPr>
        <p:spPr>
          <a:xfrm>
            <a:off x="7317633" y="5439395"/>
            <a:ext cx="3516525" cy="369332"/>
          </a:xfrm>
          <a:prstGeom prst="rect">
            <a:avLst/>
          </a:prstGeom>
          <a:noFill/>
        </p:spPr>
        <p:txBody>
          <a:bodyPr wrap="square" rtlCol="0">
            <a:spAutoFit/>
          </a:bodyPr>
          <a:lstStyle/>
          <a:p>
            <a:pPr algn="ctr"/>
            <a:r>
              <a:rPr lang="en-US"/>
              <a:t>Magnetic Resonance Imaging (MRI)</a:t>
            </a:r>
            <a:endParaRPr lang="en-GB"/>
          </a:p>
        </p:txBody>
      </p:sp>
      <p:pic>
        <p:nvPicPr>
          <p:cNvPr id="5" name="Picture 4" descr="Close-up of a hearing aid in a person's ear">
            <a:extLst>
              <a:ext uri="{FF2B5EF4-FFF2-40B4-BE49-F238E27FC236}">
                <a16:creationId xmlns:a16="http://schemas.microsoft.com/office/drawing/2014/main" id="{DB496395-7CE1-BE9C-E4A5-5D6576577CC4}"/>
              </a:ext>
            </a:extLst>
          </p:cNvPr>
          <p:cNvPicPr>
            <a:picLocks noChangeAspect="1"/>
          </p:cNvPicPr>
          <p:nvPr/>
        </p:nvPicPr>
        <p:blipFill>
          <a:blip r:embed="rId5"/>
          <a:stretch>
            <a:fillRect/>
          </a:stretch>
        </p:blipFill>
        <p:spPr>
          <a:xfrm>
            <a:off x="304800" y="1648460"/>
            <a:ext cx="5688676" cy="3792451"/>
          </a:xfrm>
          <a:prstGeom prst="rect">
            <a:avLst/>
          </a:prstGeom>
        </p:spPr>
      </p:pic>
    </p:spTree>
    <p:extLst>
      <p:ext uri="{BB962C8B-B14F-4D97-AF65-F5344CB8AC3E}">
        <p14:creationId xmlns:p14="http://schemas.microsoft.com/office/powerpoint/2010/main" val="589510198"/>
      </p:ext>
    </p:extLst>
  </p:cSld>
  <p:clrMapOvr>
    <a:masterClrMapping/>
  </p:clrMapOvr>
  <p:extLst>
    <p:ext uri="{6950BFC3-D8DA-4A85-94F7-54DA5524770B}">
      <p188:commentRel xmlns:p188="http://schemas.microsoft.com/office/powerpoint/2018/8/main" r:id="rId3"/>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164CC4-91E1-32DE-E8B4-2CB0D70C3DE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0706B10-4BE0-8B04-E11F-099FC45F38AC}"/>
              </a:ext>
            </a:extLst>
          </p:cNvPr>
          <p:cNvSpPr>
            <a:spLocks noGrp="1"/>
          </p:cNvSpPr>
          <p:nvPr>
            <p:ph type="title"/>
          </p:nvPr>
        </p:nvSpPr>
        <p:spPr/>
        <p:txBody>
          <a:bodyPr/>
          <a:lstStyle/>
          <a:p>
            <a:r>
              <a:rPr lang="en-US"/>
              <a:t>Specific Absorption Rate (SAR)</a:t>
            </a:r>
            <a:endParaRPr lang="en-GB"/>
          </a:p>
        </p:txBody>
      </p:sp>
    </p:spTree>
    <p:extLst>
      <p:ext uri="{BB962C8B-B14F-4D97-AF65-F5344CB8AC3E}">
        <p14:creationId xmlns:p14="http://schemas.microsoft.com/office/powerpoint/2010/main" val="1469128432"/>
      </p:ext>
    </p:extLst>
  </p:cSld>
  <p:clrMapOvr>
    <a:masterClrMapping/>
  </p:clrMapOvr>
</p:sld>
</file>

<file path=ppt/theme/theme1.xml><?xml version="1.0" encoding="utf-8"?>
<a:theme xmlns:a="http://schemas.openxmlformats.org/drawingml/2006/main" name="Ansys - Slide Master">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4" id="{46D3A79F-7159-4957-BDFF-9896068A5350}" vid="{3D3E3E86-2E82-4619-9998-0929871C950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9750F45CCFD714096BCEC03EBFBF9F4" ma:contentTypeVersion="9" ma:contentTypeDescription="Create a new document." ma:contentTypeScope="" ma:versionID="dab89b1b4a64d370873b35d5bada29e4">
  <xsd:schema xmlns:xsd="http://www.w3.org/2001/XMLSchema" xmlns:xs="http://www.w3.org/2001/XMLSchema" xmlns:p="http://schemas.microsoft.com/office/2006/metadata/properties" xmlns:ns1="http://schemas.microsoft.com/sharepoint/v3" xmlns:ns2="743a423d-6da4-4288-a587-e1f6aaf83bb1" xmlns:ns3="67f2c53b-c9cf-4dee-ba48-f650cd6f71f3" targetNamespace="http://schemas.microsoft.com/office/2006/metadata/properties" ma:root="true" ma:fieldsID="acdb032aa02ea85020f3a86971d32d24" ns1:_="" ns2:_="" ns3:_="">
    <xsd:import namespace="http://schemas.microsoft.com/sharepoint/v3"/>
    <xsd:import namespace="743a423d-6da4-4288-a587-e1f6aaf83bb1"/>
    <xsd:import namespace="67f2c53b-c9cf-4dee-ba48-f650cd6f71f3"/>
    <xsd:element name="properties">
      <xsd:complexType>
        <xsd:sequence>
          <xsd:element name="documentManagement">
            <xsd:complexType>
              <xsd:all>
                <xsd:element ref="ns2:MediaServiceMetadata" minOccurs="0"/>
                <xsd:element ref="ns2:MediaServiceFastMetadata" minOccurs="0"/>
                <xsd:element ref="ns2:MediaServiceDateTaken" minOccurs="0"/>
                <xsd:element ref="ns3:SharedWithUsers" minOccurs="0"/>
                <xsd:element ref="ns3:SharedWithDetails" minOccurs="0"/>
                <xsd:element ref="ns2:MediaServiceObjectDetectorVersions" minOccurs="0"/>
                <xsd:element ref="ns1:_ip_UnifiedCompliancePolicyProperties" minOccurs="0"/>
                <xsd:element ref="ns1:_ip_UnifiedCompliancePolicyUIAction"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4" nillable="true" ma:displayName="Unified Compliance Policy Properties" ma:hidden="true" ma:internalName="_ip_UnifiedCompliancePolicyProperties">
      <xsd:simpleType>
        <xsd:restriction base="dms:Note"/>
      </xsd:simpleType>
    </xsd:element>
    <xsd:element name="_ip_UnifiedCompliancePolicyUIAction" ma:index="15"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43a423d-6da4-4288-a587-e1f6aaf83bb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ObjectDetectorVersions" ma:index="13" nillable="true" ma:displayName="MediaServiceObjectDetectorVersions" ma:hidden="true" ma:indexed="true" ma:internalName="MediaServiceObjectDetectorVersions" ma:readOnly="true">
      <xsd:simpleType>
        <xsd:restriction base="dms:Text"/>
      </xsd:simpleType>
    </xsd:element>
    <xsd:element name="MediaServiceSearchProperties" ma:index="1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7f2c53b-c9cf-4dee-ba48-f650cd6f71f3"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SharedWithUsers xmlns="67f2c53b-c9cf-4dee-ba48-f650cd6f71f3">
      <UserInfo>
        <DisplayName>Paul Welsh</DisplayName>
        <AccountId>241</AccountId>
        <AccountType/>
      </UserInfo>
      <UserInfo>
        <DisplayName>Larry Watson</DisplayName>
        <AccountId>33</AccountId>
        <AccountType/>
      </UserInfo>
      <UserInfo>
        <DisplayName>Stephanie Eftimiades</DisplayName>
        <AccountId>338</AccountId>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65F6991-E701-4DB0-8EEF-E28313F338E0}">
  <ds:schemaRefs>
    <ds:schemaRef ds:uri="67f2c53b-c9cf-4dee-ba48-f650cd6f71f3"/>
    <ds:schemaRef ds:uri="743a423d-6da4-4288-a587-e1f6aaf83bb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91C2FC69-BA58-4814-9B90-1CD8B9F0DC38}">
  <ds:schemaRefs>
    <ds:schemaRef ds:uri="67f2c53b-c9cf-4dee-ba48-f650cd6f71f3"/>
    <ds:schemaRef ds:uri="743a423d-6da4-4288-a587-e1f6aaf83bb1"/>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microsoft.com/sharepoint/v3"/>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BDBA2145-B46A-4119-8696-EBA3564E3F91}">
  <ds:schemaRefs>
    <ds:schemaRef ds:uri="http://schemas.microsoft.com/sharepoint/v3/contenttype/forms"/>
  </ds:schemaRefs>
</ds:datastoreItem>
</file>

<file path=docMetadata/LabelInfo.xml><?xml version="1.0" encoding="utf-8"?>
<clbl:labelList xmlns:clbl="http://schemas.microsoft.com/office/2020/mipLabelMetadata">
  <clbl:label id="{34c6ce67-15b8-4eff-80e9-52da8be89706}" enabled="0" method="" siteId="{34c6ce67-15b8-4eff-80e9-52da8be89706}" removed="1"/>
</clbl:labelList>
</file>

<file path=docProps/app.xml><?xml version="1.0" encoding="utf-8"?>
<Properties xmlns="http://schemas.openxmlformats.org/officeDocument/2006/extended-properties" xmlns:vt="http://schemas.openxmlformats.org/officeDocument/2006/docPropsVTypes">
  <Template>Ansys-2024-Confidential</Template>
  <TotalTime>0</TotalTime>
  <Words>4314</Words>
  <Application>Microsoft Office PowerPoint</Application>
  <PresentationFormat>Widescreen</PresentationFormat>
  <Paragraphs>361</Paragraphs>
  <Slides>41</Slides>
  <Notes>29</Notes>
  <HiddenSlides>0</HiddenSlides>
  <MMClips>1</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41</vt:i4>
      </vt:variant>
    </vt:vector>
  </HeadingPairs>
  <TitlesOfParts>
    <vt:vector size="50" baseType="lpstr">
      <vt:lpstr>-apple-system</vt:lpstr>
      <vt:lpstr>Arial</vt:lpstr>
      <vt:lpstr>Calibri</vt:lpstr>
      <vt:lpstr>Cambria Math</vt:lpstr>
      <vt:lpstr>Courier New</vt:lpstr>
      <vt:lpstr>Muli</vt:lpstr>
      <vt:lpstr>System Font Regular</vt:lpstr>
      <vt:lpstr>Wingdings</vt:lpstr>
      <vt:lpstr>Ansys - Slide Master</vt:lpstr>
      <vt:lpstr>PowerPoint Presentation</vt:lpstr>
      <vt:lpstr>Learning Objectives</vt:lpstr>
      <vt:lpstr>Introduction</vt:lpstr>
      <vt:lpstr>Outline</vt:lpstr>
      <vt:lpstr>Electronics for Healthcare</vt:lpstr>
      <vt:lpstr>Digital Transformation of Healthcare</vt:lpstr>
      <vt:lpstr>Some Electronics Examples in Healthcare</vt:lpstr>
      <vt:lpstr>Scalability of Electronics </vt:lpstr>
      <vt:lpstr>Specific Absorption Rate (SAR)</vt:lpstr>
      <vt:lpstr>Impact of Electromagnetic Waves</vt:lpstr>
      <vt:lpstr>What is SAR and Why is it Important?</vt:lpstr>
      <vt:lpstr>Computing the SAR Parameter</vt:lpstr>
      <vt:lpstr>FEM for Biomedical Applications</vt:lpstr>
      <vt:lpstr>Electronics with Ansys</vt:lpstr>
      <vt:lpstr>Ansys Electronics Desktop (AEDT)</vt:lpstr>
      <vt:lpstr>Ansys HFSS - Interface</vt:lpstr>
      <vt:lpstr>Ansys HFSS – General Workflow</vt:lpstr>
      <vt:lpstr>Case Study 1</vt:lpstr>
      <vt:lpstr>SAR Level Regulation </vt:lpstr>
      <vt:lpstr>Simulating SAR in HFSS</vt:lpstr>
      <vt:lpstr>Arrange the Simulation Geometry Configuration</vt:lpstr>
      <vt:lpstr>Set up the Solution Type and Excitation</vt:lpstr>
      <vt:lpstr>Add Lumped Port and Define Integration Line</vt:lpstr>
      <vt:lpstr>Set up the power level and Analyze</vt:lpstr>
      <vt:lpstr>Analyzing and Plotting SAR</vt:lpstr>
      <vt:lpstr>SAR Plots</vt:lpstr>
      <vt:lpstr>Case Study 2</vt:lpstr>
      <vt:lpstr>Principle of Magnetic Resonance Imaging (MRI) systems</vt:lpstr>
      <vt:lpstr>Ansys Electronics Desktop (AEDT)</vt:lpstr>
      <vt:lpstr>MRI system</vt:lpstr>
      <vt:lpstr>Analyze and Visualize the Electric Field</vt:lpstr>
      <vt:lpstr>Visualize the Electric Field</vt:lpstr>
      <vt:lpstr>Visualize the Electric Field</vt:lpstr>
      <vt:lpstr>MRI with head model</vt:lpstr>
      <vt:lpstr>SAR plot</vt:lpstr>
      <vt:lpstr>SAR results</vt:lpstr>
      <vt:lpstr>Closing Remarks</vt:lpstr>
      <vt:lpstr>Highlights</vt:lpstr>
      <vt:lpstr>Dive into…</vt:lpstr>
      <vt:lpstr>Ansys Education Resources Feedback Survey</vt:lpstr>
      <vt:lpstr>PowerPoint Presentation</vt:lpstr>
    </vt:vector>
  </TitlesOfParts>
  <Manager/>
  <Company>Ansys</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MRI Lecture Unit</dc:title>
  <dc:subject/>
  <dc:creator>Lakshana Mohee</dc:creator>
  <cp:keywords/>
  <dc:description/>
  <cp:lastModifiedBy>Kaitlin Tyler</cp:lastModifiedBy>
  <cp:revision>2</cp:revision>
  <dcterms:created xsi:type="dcterms:W3CDTF">2024-02-26T14:59:10Z</dcterms:created>
  <dcterms:modified xsi:type="dcterms:W3CDTF">2024-07-05T14:19:10Z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0x01010009750F45CCFD714096BCEC03EBFBF9F4</vt:lpwstr>
  </property>
  <property fmtid="{D5CDD505-2E9C-101B-9397-08002B2CF9AE}" pid="3" name="MediaServiceImageTags">
    <vt:lpwstr/>
  </property>
</Properties>
</file>